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8" r:id="rId3"/>
    <p:sldId id="259" r:id="rId4"/>
    <p:sldId id="268" r:id="rId5"/>
    <p:sldId id="269" r:id="rId6"/>
    <p:sldId id="270" r:id="rId7"/>
    <p:sldId id="271" r:id="rId8"/>
    <p:sldId id="272" r:id="rId9"/>
    <p:sldId id="273" r:id="rId10"/>
    <p:sldId id="274" r:id="rId11"/>
    <p:sldId id="275" r:id="rId12"/>
    <p:sldId id="276" r:id="rId13"/>
    <p:sldId id="260" r:id="rId14"/>
    <p:sldId id="261" r:id="rId15"/>
    <p:sldId id="277" r:id="rId16"/>
    <p:sldId id="278" r:id="rId17"/>
    <p:sldId id="27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711"/>
    <p:restoredTop sz="50000"/>
  </p:normalViewPr>
  <p:slideViewPr>
    <p:cSldViewPr snapToGrid="0" snapToObjects="1">
      <p:cViewPr varScale="1">
        <p:scale>
          <a:sx n="102" d="100"/>
          <a:sy n="102" d="100"/>
        </p:scale>
        <p:origin x="200"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8EB215-E2ED-F246-9FA2-562717CE8A39}" type="doc">
      <dgm:prSet loTypeId="urn:microsoft.com/office/officeart/2005/8/layout/vList5" loCatId="list" qsTypeId="urn:microsoft.com/office/officeart/2005/8/quickstyle/simple4" qsCatId="simple" csTypeId="urn:microsoft.com/office/officeart/2005/8/colors/colorful5" csCatId="colorful"/>
      <dgm:spPr/>
      <dgm:t>
        <a:bodyPr/>
        <a:lstStyle/>
        <a:p>
          <a:endParaRPr lang="en-US"/>
        </a:p>
      </dgm:t>
    </dgm:pt>
    <dgm:pt modelId="{9E5EF7EA-4E79-6649-B87C-AAA0D03A00E9}">
      <dgm:prSet/>
      <dgm:spPr/>
      <dgm:t>
        <a:bodyPr/>
        <a:lstStyle/>
        <a:p>
          <a:pPr rtl="0"/>
          <a:r>
            <a:rPr lang="en-US" dirty="0" smtClean="0"/>
            <a:t>Data mining</a:t>
          </a:r>
          <a:endParaRPr lang="en-US" dirty="0"/>
        </a:p>
      </dgm:t>
    </dgm:pt>
    <dgm:pt modelId="{344334C0-2BC6-7B4A-9922-9B7F2A63956C}" type="parTrans" cxnId="{844951E8-237C-0045-A296-89E0EACB5269}">
      <dgm:prSet/>
      <dgm:spPr/>
      <dgm:t>
        <a:bodyPr/>
        <a:lstStyle/>
        <a:p>
          <a:endParaRPr lang="en-US"/>
        </a:p>
      </dgm:t>
    </dgm:pt>
    <dgm:pt modelId="{24B828B1-3F3E-724B-96CF-FA1E8469EB3A}" type="sibTrans" cxnId="{844951E8-237C-0045-A296-89E0EACB5269}">
      <dgm:prSet/>
      <dgm:spPr/>
      <dgm:t>
        <a:bodyPr/>
        <a:lstStyle/>
        <a:p>
          <a:endParaRPr lang="en-US"/>
        </a:p>
      </dgm:t>
    </dgm:pt>
    <dgm:pt modelId="{74D71E7A-A07A-C04D-A073-87FF4A3D169C}">
      <dgm:prSet/>
      <dgm:spPr/>
      <dgm:t>
        <a:bodyPr/>
        <a:lstStyle/>
        <a:p>
          <a:pPr rtl="0"/>
          <a:r>
            <a:rPr lang="en-US" smtClean="0"/>
            <a:t>Using data to make predictions</a:t>
          </a:r>
          <a:endParaRPr lang="en-US"/>
        </a:p>
      </dgm:t>
    </dgm:pt>
    <dgm:pt modelId="{EA58A3A9-09EA-E249-A2DD-8CB09B9DA92C}" type="parTrans" cxnId="{AE690F21-917F-4841-A4EB-5F8922B70182}">
      <dgm:prSet/>
      <dgm:spPr/>
      <dgm:t>
        <a:bodyPr/>
        <a:lstStyle/>
        <a:p>
          <a:endParaRPr lang="en-US"/>
        </a:p>
      </dgm:t>
    </dgm:pt>
    <dgm:pt modelId="{9644FF6B-28EA-CA45-8A2F-0FC2FB1D3D30}" type="sibTrans" cxnId="{AE690F21-917F-4841-A4EB-5F8922B70182}">
      <dgm:prSet/>
      <dgm:spPr/>
      <dgm:t>
        <a:bodyPr/>
        <a:lstStyle/>
        <a:p>
          <a:endParaRPr lang="en-US"/>
        </a:p>
      </dgm:t>
    </dgm:pt>
    <dgm:pt modelId="{46A52A1E-08D0-B54D-A99A-479F4AB4F23E}">
      <dgm:prSet/>
      <dgm:spPr/>
      <dgm:t>
        <a:bodyPr/>
        <a:lstStyle/>
        <a:p>
          <a:pPr rtl="0"/>
          <a:r>
            <a:rPr lang="en-US" smtClean="0"/>
            <a:t>Ipython notebook</a:t>
          </a:r>
          <a:endParaRPr lang="en-US"/>
        </a:p>
      </dgm:t>
    </dgm:pt>
    <dgm:pt modelId="{02E4D956-8E25-3A40-813C-3686D4912070}" type="parTrans" cxnId="{18D3DBDA-9B5A-5D4C-A2FE-401501311873}">
      <dgm:prSet/>
      <dgm:spPr/>
      <dgm:t>
        <a:bodyPr/>
        <a:lstStyle/>
        <a:p>
          <a:endParaRPr lang="en-US"/>
        </a:p>
      </dgm:t>
    </dgm:pt>
    <dgm:pt modelId="{434AAB6B-6049-5E44-BBF7-BBEFF62A9C2A}" type="sibTrans" cxnId="{18D3DBDA-9B5A-5D4C-A2FE-401501311873}">
      <dgm:prSet/>
      <dgm:spPr/>
      <dgm:t>
        <a:bodyPr/>
        <a:lstStyle/>
        <a:p>
          <a:endParaRPr lang="en-US"/>
        </a:p>
      </dgm:t>
    </dgm:pt>
    <dgm:pt modelId="{0B167352-B052-2349-B9B0-9D171D61D1A6}">
      <dgm:prSet/>
      <dgm:spPr/>
      <dgm:t>
        <a:bodyPr/>
        <a:lstStyle/>
        <a:p>
          <a:pPr rtl="0"/>
          <a:r>
            <a:rPr lang="en-US" dirty="0" err="1" smtClean="0"/>
            <a:t>IPython</a:t>
          </a:r>
          <a:r>
            <a:rPr lang="en-US" dirty="0" smtClean="0"/>
            <a:t> Notebook is a web-based interactive computational environment for creating </a:t>
          </a:r>
          <a:r>
            <a:rPr lang="en-US" dirty="0" err="1" smtClean="0"/>
            <a:t>IPython</a:t>
          </a:r>
          <a:r>
            <a:rPr lang="en-US" dirty="0" smtClean="0"/>
            <a:t> notebooks. An </a:t>
          </a:r>
          <a:r>
            <a:rPr lang="en-US" dirty="0" err="1" smtClean="0"/>
            <a:t>IPython</a:t>
          </a:r>
          <a:r>
            <a:rPr lang="en-US" dirty="0" smtClean="0"/>
            <a:t> notebook is a JSON document containing an ordered list of input/output cells which can contain code, text, mathematics, plots and rich media.</a:t>
          </a:r>
          <a:endParaRPr lang="en-US" dirty="0"/>
        </a:p>
      </dgm:t>
    </dgm:pt>
    <dgm:pt modelId="{DF4A2A57-EA85-C04C-953E-EBE4571E0DED}" type="parTrans" cxnId="{E471CE51-C305-094B-BB58-4D160DB3B1AF}">
      <dgm:prSet/>
      <dgm:spPr/>
      <dgm:t>
        <a:bodyPr/>
        <a:lstStyle/>
        <a:p>
          <a:endParaRPr lang="en-US"/>
        </a:p>
      </dgm:t>
    </dgm:pt>
    <dgm:pt modelId="{BA090D0E-575A-314A-9F1C-146AEF18C362}" type="sibTrans" cxnId="{E471CE51-C305-094B-BB58-4D160DB3B1AF}">
      <dgm:prSet/>
      <dgm:spPr/>
      <dgm:t>
        <a:bodyPr/>
        <a:lstStyle/>
        <a:p>
          <a:endParaRPr lang="en-US"/>
        </a:p>
      </dgm:t>
    </dgm:pt>
    <dgm:pt modelId="{48453384-9F0F-574A-B14C-444A81245A21}">
      <dgm:prSet/>
      <dgm:spPr/>
      <dgm:t>
        <a:bodyPr/>
        <a:lstStyle/>
        <a:p>
          <a:pPr rtl="0"/>
          <a:r>
            <a:rPr lang="en-US" smtClean="0"/>
            <a:t>JavaScript library for producing dynamic, interactive data visualizations in web browsers. It makes use of the widely implemented SVG, HTML5, and CSS standards. It is the successor to the earlier Protovis framework.</a:t>
          </a:r>
          <a:endParaRPr lang="en-US"/>
        </a:p>
      </dgm:t>
    </dgm:pt>
    <dgm:pt modelId="{33F15AF3-56D7-114C-8A71-A1D7B4A1B271}" type="sibTrans" cxnId="{8220C91B-463E-F541-A88B-28F296BD8E8C}">
      <dgm:prSet/>
      <dgm:spPr/>
      <dgm:t>
        <a:bodyPr/>
        <a:lstStyle/>
        <a:p>
          <a:endParaRPr lang="en-US"/>
        </a:p>
      </dgm:t>
    </dgm:pt>
    <dgm:pt modelId="{1C6D713F-170F-6B47-821C-0A6DECD671D2}" type="parTrans" cxnId="{8220C91B-463E-F541-A88B-28F296BD8E8C}">
      <dgm:prSet/>
      <dgm:spPr/>
      <dgm:t>
        <a:bodyPr/>
        <a:lstStyle/>
        <a:p>
          <a:endParaRPr lang="en-US"/>
        </a:p>
      </dgm:t>
    </dgm:pt>
    <dgm:pt modelId="{183F9B80-8A9E-154B-BB4A-352C76AC865C}">
      <dgm:prSet/>
      <dgm:spPr/>
      <dgm:t>
        <a:bodyPr/>
        <a:lstStyle/>
        <a:p>
          <a:pPr rtl="0"/>
          <a:r>
            <a:rPr lang="hr-HR" dirty="0" smtClean="0"/>
            <a:t>D3.js</a:t>
          </a:r>
          <a:endParaRPr lang="hr-HR" dirty="0"/>
        </a:p>
      </dgm:t>
    </dgm:pt>
    <dgm:pt modelId="{8B9B9A7C-CB02-4047-B71F-2221C10857B3}" type="sibTrans" cxnId="{891FD972-0741-564D-8EDA-EF98CD22D565}">
      <dgm:prSet/>
      <dgm:spPr/>
      <dgm:t>
        <a:bodyPr/>
        <a:lstStyle/>
        <a:p>
          <a:endParaRPr lang="en-US"/>
        </a:p>
      </dgm:t>
    </dgm:pt>
    <dgm:pt modelId="{45C940CF-E6AE-DE46-B4E5-8942ED04F678}" type="parTrans" cxnId="{891FD972-0741-564D-8EDA-EF98CD22D565}">
      <dgm:prSet/>
      <dgm:spPr/>
      <dgm:t>
        <a:bodyPr/>
        <a:lstStyle/>
        <a:p>
          <a:endParaRPr lang="en-US"/>
        </a:p>
      </dgm:t>
    </dgm:pt>
    <dgm:pt modelId="{130609B3-1BFB-C94D-A0EB-0BB1B48191E8}" type="pres">
      <dgm:prSet presAssocID="{5A8EB215-E2ED-F246-9FA2-562717CE8A39}" presName="Name0" presStyleCnt="0">
        <dgm:presLayoutVars>
          <dgm:dir/>
          <dgm:animLvl val="lvl"/>
          <dgm:resizeHandles val="exact"/>
        </dgm:presLayoutVars>
      </dgm:prSet>
      <dgm:spPr/>
      <dgm:t>
        <a:bodyPr/>
        <a:lstStyle/>
        <a:p>
          <a:endParaRPr lang="en-US"/>
        </a:p>
      </dgm:t>
    </dgm:pt>
    <dgm:pt modelId="{FEC86C5A-CB96-CE4D-9C2A-36B6F6D80019}" type="pres">
      <dgm:prSet presAssocID="{9E5EF7EA-4E79-6649-B87C-AAA0D03A00E9}" presName="linNode" presStyleCnt="0"/>
      <dgm:spPr/>
    </dgm:pt>
    <dgm:pt modelId="{759299BC-31BE-B84F-98BD-93BF3BAC844D}" type="pres">
      <dgm:prSet presAssocID="{9E5EF7EA-4E79-6649-B87C-AAA0D03A00E9}" presName="parentText" presStyleLbl="node1" presStyleIdx="0" presStyleCnt="3">
        <dgm:presLayoutVars>
          <dgm:chMax val="1"/>
          <dgm:bulletEnabled val="1"/>
        </dgm:presLayoutVars>
      </dgm:prSet>
      <dgm:spPr/>
      <dgm:t>
        <a:bodyPr/>
        <a:lstStyle/>
        <a:p>
          <a:endParaRPr lang="en-US"/>
        </a:p>
      </dgm:t>
    </dgm:pt>
    <dgm:pt modelId="{8F4486C6-E310-A94C-BA05-5176161FE792}" type="pres">
      <dgm:prSet presAssocID="{9E5EF7EA-4E79-6649-B87C-AAA0D03A00E9}" presName="descendantText" presStyleLbl="alignAccFollowNode1" presStyleIdx="0" presStyleCnt="3">
        <dgm:presLayoutVars>
          <dgm:bulletEnabled val="1"/>
        </dgm:presLayoutVars>
      </dgm:prSet>
      <dgm:spPr/>
      <dgm:t>
        <a:bodyPr/>
        <a:lstStyle/>
        <a:p>
          <a:endParaRPr lang="en-US"/>
        </a:p>
      </dgm:t>
    </dgm:pt>
    <dgm:pt modelId="{2163391D-DF24-6849-A8ED-0DF9EC5493A9}" type="pres">
      <dgm:prSet presAssocID="{24B828B1-3F3E-724B-96CF-FA1E8469EB3A}" presName="sp" presStyleCnt="0"/>
      <dgm:spPr/>
    </dgm:pt>
    <dgm:pt modelId="{C9932C86-2015-674F-91C1-00132B26526B}" type="pres">
      <dgm:prSet presAssocID="{46A52A1E-08D0-B54D-A99A-479F4AB4F23E}" presName="linNode" presStyleCnt="0"/>
      <dgm:spPr/>
    </dgm:pt>
    <dgm:pt modelId="{3D55BE60-1C5E-A749-AA11-BFA03B759596}" type="pres">
      <dgm:prSet presAssocID="{46A52A1E-08D0-B54D-A99A-479F4AB4F23E}" presName="parentText" presStyleLbl="node1" presStyleIdx="1" presStyleCnt="3">
        <dgm:presLayoutVars>
          <dgm:chMax val="1"/>
          <dgm:bulletEnabled val="1"/>
        </dgm:presLayoutVars>
      </dgm:prSet>
      <dgm:spPr/>
      <dgm:t>
        <a:bodyPr/>
        <a:lstStyle/>
        <a:p>
          <a:endParaRPr lang="en-US"/>
        </a:p>
      </dgm:t>
    </dgm:pt>
    <dgm:pt modelId="{8816860A-BF2A-6942-902E-8AE3AF8B88C1}" type="pres">
      <dgm:prSet presAssocID="{46A52A1E-08D0-B54D-A99A-479F4AB4F23E}" presName="descendantText" presStyleLbl="alignAccFollowNode1" presStyleIdx="1" presStyleCnt="3">
        <dgm:presLayoutVars>
          <dgm:bulletEnabled val="1"/>
        </dgm:presLayoutVars>
      </dgm:prSet>
      <dgm:spPr/>
      <dgm:t>
        <a:bodyPr/>
        <a:lstStyle/>
        <a:p>
          <a:endParaRPr lang="en-US"/>
        </a:p>
      </dgm:t>
    </dgm:pt>
    <dgm:pt modelId="{40A4D5A7-2C38-F443-98B7-7F5538F1D394}" type="pres">
      <dgm:prSet presAssocID="{434AAB6B-6049-5E44-BBF7-BBEFF62A9C2A}" presName="sp" presStyleCnt="0"/>
      <dgm:spPr/>
    </dgm:pt>
    <dgm:pt modelId="{475CF453-8AFA-A248-BE78-415E225E3D24}" type="pres">
      <dgm:prSet presAssocID="{183F9B80-8A9E-154B-BB4A-352C76AC865C}" presName="linNode" presStyleCnt="0"/>
      <dgm:spPr/>
    </dgm:pt>
    <dgm:pt modelId="{46E3EAE5-FCE5-874F-9C31-0C5236E49DB6}" type="pres">
      <dgm:prSet presAssocID="{183F9B80-8A9E-154B-BB4A-352C76AC865C}" presName="parentText" presStyleLbl="node1" presStyleIdx="2" presStyleCnt="3">
        <dgm:presLayoutVars>
          <dgm:chMax val="1"/>
          <dgm:bulletEnabled val="1"/>
        </dgm:presLayoutVars>
      </dgm:prSet>
      <dgm:spPr/>
      <dgm:t>
        <a:bodyPr/>
        <a:lstStyle/>
        <a:p>
          <a:endParaRPr lang="en-US"/>
        </a:p>
      </dgm:t>
    </dgm:pt>
    <dgm:pt modelId="{68BB92F5-447A-A843-B0EB-6CD6878D9656}" type="pres">
      <dgm:prSet presAssocID="{183F9B80-8A9E-154B-BB4A-352C76AC865C}" presName="descendantText" presStyleLbl="alignAccFollowNode1" presStyleIdx="2" presStyleCnt="3">
        <dgm:presLayoutVars>
          <dgm:bulletEnabled val="1"/>
        </dgm:presLayoutVars>
      </dgm:prSet>
      <dgm:spPr/>
      <dgm:t>
        <a:bodyPr/>
        <a:lstStyle/>
        <a:p>
          <a:endParaRPr lang="en-US"/>
        </a:p>
      </dgm:t>
    </dgm:pt>
  </dgm:ptLst>
  <dgm:cxnLst>
    <dgm:cxn modelId="{A625B829-92EC-E149-B67B-7BA67319B3CC}" type="presOf" srcId="{46A52A1E-08D0-B54D-A99A-479F4AB4F23E}" destId="{3D55BE60-1C5E-A749-AA11-BFA03B759596}" srcOrd="0" destOrd="0" presId="urn:microsoft.com/office/officeart/2005/8/layout/vList5"/>
    <dgm:cxn modelId="{844951E8-237C-0045-A296-89E0EACB5269}" srcId="{5A8EB215-E2ED-F246-9FA2-562717CE8A39}" destId="{9E5EF7EA-4E79-6649-B87C-AAA0D03A00E9}" srcOrd="0" destOrd="0" parTransId="{344334C0-2BC6-7B4A-9922-9B7F2A63956C}" sibTransId="{24B828B1-3F3E-724B-96CF-FA1E8469EB3A}"/>
    <dgm:cxn modelId="{891FD972-0741-564D-8EDA-EF98CD22D565}" srcId="{5A8EB215-E2ED-F246-9FA2-562717CE8A39}" destId="{183F9B80-8A9E-154B-BB4A-352C76AC865C}" srcOrd="2" destOrd="0" parTransId="{45C940CF-E6AE-DE46-B4E5-8942ED04F678}" sibTransId="{8B9B9A7C-CB02-4047-B71F-2221C10857B3}"/>
    <dgm:cxn modelId="{E471CE51-C305-094B-BB58-4D160DB3B1AF}" srcId="{46A52A1E-08D0-B54D-A99A-479F4AB4F23E}" destId="{0B167352-B052-2349-B9B0-9D171D61D1A6}" srcOrd="0" destOrd="0" parTransId="{DF4A2A57-EA85-C04C-953E-EBE4571E0DED}" sibTransId="{BA090D0E-575A-314A-9F1C-146AEF18C362}"/>
    <dgm:cxn modelId="{0C94AC42-E61A-9F48-B23A-B1FB3A34B1E4}" type="presOf" srcId="{9E5EF7EA-4E79-6649-B87C-AAA0D03A00E9}" destId="{759299BC-31BE-B84F-98BD-93BF3BAC844D}" srcOrd="0" destOrd="0" presId="urn:microsoft.com/office/officeart/2005/8/layout/vList5"/>
    <dgm:cxn modelId="{763D58C5-A11F-DE4D-A83E-AC4EC9966C13}" type="presOf" srcId="{74D71E7A-A07A-C04D-A073-87FF4A3D169C}" destId="{8F4486C6-E310-A94C-BA05-5176161FE792}" srcOrd="0" destOrd="0" presId="urn:microsoft.com/office/officeart/2005/8/layout/vList5"/>
    <dgm:cxn modelId="{BB959AAD-98DE-7749-AEE8-4B439C2552BD}" type="presOf" srcId="{183F9B80-8A9E-154B-BB4A-352C76AC865C}" destId="{46E3EAE5-FCE5-874F-9C31-0C5236E49DB6}" srcOrd="0" destOrd="0" presId="urn:microsoft.com/office/officeart/2005/8/layout/vList5"/>
    <dgm:cxn modelId="{8220C91B-463E-F541-A88B-28F296BD8E8C}" srcId="{183F9B80-8A9E-154B-BB4A-352C76AC865C}" destId="{48453384-9F0F-574A-B14C-444A81245A21}" srcOrd="0" destOrd="0" parTransId="{1C6D713F-170F-6B47-821C-0A6DECD671D2}" sibTransId="{33F15AF3-56D7-114C-8A71-A1D7B4A1B271}"/>
    <dgm:cxn modelId="{C615871F-B4EA-7444-8926-37CF8209A841}" type="presOf" srcId="{5A8EB215-E2ED-F246-9FA2-562717CE8A39}" destId="{130609B3-1BFB-C94D-A0EB-0BB1B48191E8}" srcOrd="0" destOrd="0" presId="urn:microsoft.com/office/officeart/2005/8/layout/vList5"/>
    <dgm:cxn modelId="{AE690F21-917F-4841-A4EB-5F8922B70182}" srcId="{9E5EF7EA-4E79-6649-B87C-AAA0D03A00E9}" destId="{74D71E7A-A07A-C04D-A073-87FF4A3D169C}" srcOrd="0" destOrd="0" parTransId="{EA58A3A9-09EA-E249-A2DD-8CB09B9DA92C}" sibTransId="{9644FF6B-28EA-CA45-8A2F-0FC2FB1D3D30}"/>
    <dgm:cxn modelId="{18D3DBDA-9B5A-5D4C-A2FE-401501311873}" srcId="{5A8EB215-E2ED-F246-9FA2-562717CE8A39}" destId="{46A52A1E-08D0-B54D-A99A-479F4AB4F23E}" srcOrd="1" destOrd="0" parTransId="{02E4D956-8E25-3A40-813C-3686D4912070}" sibTransId="{434AAB6B-6049-5E44-BBF7-BBEFF62A9C2A}"/>
    <dgm:cxn modelId="{9262DB67-5C5C-B846-AF9A-A0D27CD58587}" type="presOf" srcId="{48453384-9F0F-574A-B14C-444A81245A21}" destId="{68BB92F5-447A-A843-B0EB-6CD6878D9656}" srcOrd="0" destOrd="0" presId="urn:microsoft.com/office/officeart/2005/8/layout/vList5"/>
    <dgm:cxn modelId="{D6A69592-ACD5-6847-80B8-25C9D655F78D}" type="presOf" srcId="{0B167352-B052-2349-B9B0-9D171D61D1A6}" destId="{8816860A-BF2A-6942-902E-8AE3AF8B88C1}" srcOrd="0" destOrd="0" presId="urn:microsoft.com/office/officeart/2005/8/layout/vList5"/>
    <dgm:cxn modelId="{60583335-2DE4-A546-A9ED-51CF7D491161}" type="presParOf" srcId="{130609B3-1BFB-C94D-A0EB-0BB1B48191E8}" destId="{FEC86C5A-CB96-CE4D-9C2A-36B6F6D80019}" srcOrd="0" destOrd="0" presId="urn:microsoft.com/office/officeart/2005/8/layout/vList5"/>
    <dgm:cxn modelId="{28E6B1DC-CD99-864F-B87F-1A6FC6C20560}" type="presParOf" srcId="{FEC86C5A-CB96-CE4D-9C2A-36B6F6D80019}" destId="{759299BC-31BE-B84F-98BD-93BF3BAC844D}" srcOrd="0" destOrd="0" presId="urn:microsoft.com/office/officeart/2005/8/layout/vList5"/>
    <dgm:cxn modelId="{FA84E886-B016-F742-A69F-5AE37B30B17C}" type="presParOf" srcId="{FEC86C5A-CB96-CE4D-9C2A-36B6F6D80019}" destId="{8F4486C6-E310-A94C-BA05-5176161FE792}" srcOrd="1" destOrd="0" presId="urn:microsoft.com/office/officeart/2005/8/layout/vList5"/>
    <dgm:cxn modelId="{F901DE72-6F80-944D-8066-8E1791680A81}" type="presParOf" srcId="{130609B3-1BFB-C94D-A0EB-0BB1B48191E8}" destId="{2163391D-DF24-6849-A8ED-0DF9EC5493A9}" srcOrd="1" destOrd="0" presId="urn:microsoft.com/office/officeart/2005/8/layout/vList5"/>
    <dgm:cxn modelId="{F8C4E485-AC69-8B42-8F15-C35C0C5A84E5}" type="presParOf" srcId="{130609B3-1BFB-C94D-A0EB-0BB1B48191E8}" destId="{C9932C86-2015-674F-91C1-00132B26526B}" srcOrd="2" destOrd="0" presId="urn:microsoft.com/office/officeart/2005/8/layout/vList5"/>
    <dgm:cxn modelId="{4C6F4549-BDAD-0A4F-AC37-B8CC4EC1321C}" type="presParOf" srcId="{C9932C86-2015-674F-91C1-00132B26526B}" destId="{3D55BE60-1C5E-A749-AA11-BFA03B759596}" srcOrd="0" destOrd="0" presId="urn:microsoft.com/office/officeart/2005/8/layout/vList5"/>
    <dgm:cxn modelId="{EF85FDDD-097B-714E-A11F-E7CB9067FD35}" type="presParOf" srcId="{C9932C86-2015-674F-91C1-00132B26526B}" destId="{8816860A-BF2A-6942-902E-8AE3AF8B88C1}" srcOrd="1" destOrd="0" presId="urn:microsoft.com/office/officeart/2005/8/layout/vList5"/>
    <dgm:cxn modelId="{60780871-ED9D-D04F-9A97-6C75E801F991}" type="presParOf" srcId="{130609B3-1BFB-C94D-A0EB-0BB1B48191E8}" destId="{40A4D5A7-2C38-F443-98B7-7F5538F1D394}" srcOrd="3" destOrd="0" presId="urn:microsoft.com/office/officeart/2005/8/layout/vList5"/>
    <dgm:cxn modelId="{1E051C3D-166D-EB4E-AF59-0E8F06379F23}" type="presParOf" srcId="{130609B3-1BFB-C94D-A0EB-0BB1B48191E8}" destId="{475CF453-8AFA-A248-BE78-415E225E3D24}" srcOrd="4" destOrd="0" presId="urn:microsoft.com/office/officeart/2005/8/layout/vList5"/>
    <dgm:cxn modelId="{CCEAC395-B544-724A-97DF-5935B52D7D7F}" type="presParOf" srcId="{475CF453-8AFA-A248-BE78-415E225E3D24}" destId="{46E3EAE5-FCE5-874F-9C31-0C5236E49DB6}" srcOrd="0" destOrd="0" presId="urn:microsoft.com/office/officeart/2005/8/layout/vList5"/>
    <dgm:cxn modelId="{AB803879-6EBD-914A-A6D2-3EB74405E5D8}" type="presParOf" srcId="{475CF453-8AFA-A248-BE78-415E225E3D24}" destId="{68BB92F5-447A-A843-B0EB-6CD6878D965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FA541C-2DD1-924E-8E3A-714A3A76461A}"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637F8A85-404F-8B49-92EF-C221AD6598CD}">
      <dgm:prSet/>
      <dgm:spPr/>
      <dgm:t>
        <a:bodyPr/>
        <a:lstStyle/>
        <a:p>
          <a:pPr rtl="0"/>
          <a:r>
            <a:rPr lang="en-US" dirty="0" smtClean="0"/>
            <a:t>Github accounts.</a:t>
          </a:r>
          <a:endParaRPr lang="en-US" dirty="0"/>
        </a:p>
      </dgm:t>
    </dgm:pt>
    <dgm:pt modelId="{33A0336D-62B1-E647-BC9C-F84F828DF0AB}" type="parTrans" cxnId="{BD60C6D3-16F3-BA4E-872E-133DD5C0E8FC}">
      <dgm:prSet/>
      <dgm:spPr/>
      <dgm:t>
        <a:bodyPr/>
        <a:lstStyle/>
        <a:p>
          <a:endParaRPr lang="en-US"/>
        </a:p>
      </dgm:t>
    </dgm:pt>
    <dgm:pt modelId="{163280A4-4506-6640-8590-6ED70523A3E8}" type="sibTrans" cxnId="{BD60C6D3-16F3-BA4E-872E-133DD5C0E8FC}">
      <dgm:prSet/>
      <dgm:spPr/>
      <dgm:t>
        <a:bodyPr/>
        <a:lstStyle/>
        <a:p>
          <a:endParaRPr lang="en-US"/>
        </a:p>
      </dgm:t>
    </dgm:pt>
    <dgm:pt modelId="{D3E183A5-9841-E74F-A1B3-E4CC51542367}">
      <dgm:prSet/>
      <dgm:spPr/>
      <dgm:t>
        <a:bodyPr/>
        <a:lstStyle/>
        <a:p>
          <a:pPr rtl="0"/>
          <a:r>
            <a:rPr lang="en-US" smtClean="0"/>
            <a:t>Willingness and perseverance.</a:t>
          </a:r>
          <a:endParaRPr lang="en-US"/>
        </a:p>
      </dgm:t>
    </dgm:pt>
    <dgm:pt modelId="{8F90F01A-082E-AD42-A1BC-0F37ACC978EF}" type="parTrans" cxnId="{C6A1F3E4-F08A-704E-A0F3-58B2B491231E}">
      <dgm:prSet/>
      <dgm:spPr/>
      <dgm:t>
        <a:bodyPr/>
        <a:lstStyle/>
        <a:p>
          <a:endParaRPr lang="en-US"/>
        </a:p>
      </dgm:t>
    </dgm:pt>
    <dgm:pt modelId="{308A8EFB-C38E-744C-B91F-DD8F12E7DB5E}" type="sibTrans" cxnId="{C6A1F3E4-F08A-704E-A0F3-58B2B491231E}">
      <dgm:prSet/>
      <dgm:spPr/>
      <dgm:t>
        <a:bodyPr/>
        <a:lstStyle/>
        <a:p>
          <a:endParaRPr lang="en-US"/>
        </a:p>
      </dgm:t>
    </dgm:pt>
    <dgm:pt modelId="{F796788F-110F-2A4A-B5EA-F5C123C0A263}" type="pres">
      <dgm:prSet presAssocID="{BAFA541C-2DD1-924E-8E3A-714A3A76461A}" presName="diagram" presStyleCnt="0">
        <dgm:presLayoutVars>
          <dgm:dir/>
          <dgm:resizeHandles val="exact"/>
        </dgm:presLayoutVars>
      </dgm:prSet>
      <dgm:spPr/>
      <dgm:t>
        <a:bodyPr/>
        <a:lstStyle/>
        <a:p>
          <a:endParaRPr lang="en-US"/>
        </a:p>
      </dgm:t>
    </dgm:pt>
    <dgm:pt modelId="{60E0C63B-58A8-1F49-B339-3AFB528421CD}" type="pres">
      <dgm:prSet presAssocID="{637F8A85-404F-8B49-92EF-C221AD6598CD}" presName="node" presStyleLbl="node1" presStyleIdx="0" presStyleCnt="2">
        <dgm:presLayoutVars>
          <dgm:bulletEnabled val="1"/>
        </dgm:presLayoutVars>
      </dgm:prSet>
      <dgm:spPr/>
      <dgm:t>
        <a:bodyPr/>
        <a:lstStyle/>
        <a:p>
          <a:endParaRPr lang="en-US"/>
        </a:p>
      </dgm:t>
    </dgm:pt>
    <dgm:pt modelId="{0855C590-D481-DA47-9E52-DEA8ACCF74E6}" type="pres">
      <dgm:prSet presAssocID="{163280A4-4506-6640-8590-6ED70523A3E8}" presName="sibTrans" presStyleCnt="0"/>
      <dgm:spPr/>
    </dgm:pt>
    <dgm:pt modelId="{986B1DDC-CDE9-1449-A219-9C4225CBDCB6}" type="pres">
      <dgm:prSet presAssocID="{D3E183A5-9841-E74F-A1B3-E4CC51542367}" presName="node" presStyleLbl="node1" presStyleIdx="1" presStyleCnt="2">
        <dgm:presLayoutVars>
          <dgm:bulletEnabled val="1"/>
        </dgm:presLayoutVars>
      </dgm:prSet>
      <dgm:spPr/>
      <dgm:t>
        <a:bodyPr/>
        <a:lstStyle/>
        <a:p>
          <a:endParaRPr lang="en-US"/>
        </a:p>
      </dgm:t>
    </dgm:pt>
  </dgm:ptLst>
  <dgm:cxnLst>
    <dgm:cxn modelId="{C15F2F37-1140-8B44-9161-DE92029C9DF3}" type="presOf" srcId="{637F8A85-404F-8B49-92EF-C221AD6598CD}" destId="{60E0C63B-58A8-1F49-B339-3AFB528421CD}" srcOrd="0" destOrd="0" presId="urn:microsoft.com/office/officeart/2005/8/layout/default"/>
    <dgm:cxn modelId="{19D00E3C-7A50-6C4B-913A-FF071ED3593B}" type="presOf" srcId="{BAFA541C-2DD1-924E-8E3A-714A3A76461A}" destId="{F796788F-110F-2A4A-B5EA-F5C123C0A263}" srcOrd="0" destOrd="0" presId="urn:microsoft.com/office/officeart/2005/8/layout/default"/>
    <dgm:cxn modelId="{864DC96D-65C5-0C40-B6C6-53A930E51712}" type="presOf" srcId="{D3E183A5-9841-E74F-A1B3-E4CC51542367}" destId="{986B1DDC-CDE9-1449-A219-9C4225CBDCB6}" srcOrd="0" destOrd="0" presId="urn:microsoft.com/office/officeart/2005/8/layout/default"/>
    <dgm:cxn modelId="{BD60C6D3-16F3-BA4E-872E-133DD5C0E8FC}" srcId="{BAFA541C-2DD1-924E-8E3A-714A3A76461A}" destId="{637F8A85-404F-8B49-92EF-C221AD6598CD}" srcOrd="0" destOrd="0" parTransId="{33A0336D-62B1-E647-BC9C-F84F828DF0AB}" sibTransId="{163280A4-4506-6640-8590-6ED70523A3E8}"/>
    <dgm:cxn modelId="{C6A1F3E4-F08A-704E-A0F3-58B2B491231E}" srcId="{BAFA541C-2DD1-924E-8E3A-714A3A76461A}" destId="{D3E183A5-9841-E74F-A1B3-E4CC51542367}" srcOrd="1" destOrd="0" parTransId="{8F90F01A-082E-AD42-A1BC-0F37ACC978EF}" sibTransId="{308A8EFB-C38E-744C-B91F-DD8F12E7DB5E}"/>
    <dgm:cxn modelId="{4DCF6413-7743-B543-AB50-B2D7CD3FE307}" type="presParOf" srcId="{F796788F-110F-2A4A-B5EA-F5C123C0A263}" destId="{60E0C63B-58A8-1F49-B339-3AFB528421CD}" srcOrd="0" destOrd="0" presId="urn:microsoft.com/office/officeart/2005/8/layout/default"/>
    <dgm:cxn modelId="{7EE34C6B-B4CB-6A49-8EC7-DB0DD4A1E972}" type="presParOf" srcId="{F796788F-110F-2A4A-B5EA-F5C123C0A263}" destId="{0855C590-D481-DA47-9E52-DEA8ACCF74E6}" srcOrd="1" destOrd="0" presId="urn:microsoft.com/office/officeart/2005/8/layout/default"/>
    <dgm:cxn modelId="{7CC393B8-A14D-DD44-9C00-9CED2A7996CF}" type="presParOf" srcId="{F796788F-110F-2A4A-B5EA-F5C123C0A263}" destId="{986B1DDC-CDE9-1449-A219-9C4225CBDCB6}"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03360B-46E6-B940-9529-F9D051A040D6}" type="doc">
      <dgm:prSet loTypeId="urn:microsoft.com/office/officeart/2005/8/layout/process1" loCatId="process" qsTypeId="urn:microsoft.com/office/officeart/2005/8/quickstyle/simple4" qsCatId="simple" csTypeId="urn:microsoft.com/office/officeart/2005/8/colors/colorful5" csCatId="colorful" phldr="1"/>
      <dgm:spPr/>
      <dgm:t>
        <a:bodyPr/>
        <a:lstStyle/>
        <a:p>
          <a:endParaRPr lang="en-US"/>
        </a:p>
      </dgm:t>
    </dgm:pt>
    <dgm:pt modelId="{D366AFDE-219B-7943-9C46-035532BA4748}">
      <dgm:prSet/>
      <dgm:spPr/>
      <dgm:t>
        <a:bodyPr/>
        <a:lstStyle/>
        <a:p>
          <a:pPr rtl="0"/>
          <a:r>
            <a:rPr lang="en-US" dirty="0" smtClean="0"/>
            <a:t>Install python 2.7.</a:t>
          </a:r>
          <a:endParaRPr lang="en-US" dirty="0"/>
        </a:p>
      </dgm:t>
    </dgm:pt>
    <dgm:pt modelId="{528615D4-CFC1-E343-ACAA-8BA396403705}" type="parTrans" cxnId="{9E18A0ED-5408-2845-8ACB-B6689B0C37D5}">
      <dgm:prSet/>
      <dgm:spPr/>
      <dgm:t>
        <a:bodyPr/>
        <a:lstStyle/>
        <a:p>
          <a:endParaRPr lang="en-US"/>
        </a:p>
      </dgm:t>
    </dgm:pt>
    <dgm:pt modelId="{BBD18F8A-6BD2-464F-82CF-9059351B92CE}" type="sibTrans" cxnId="{9E18A0ED-5408-2845-8ACB-B6689B0C37D5}">
      <dgm:prSet/>
      <dgm:spPr/>
      <dgm:t>
        <a:bodyPr/>
        <a:lstStyle/>
        <a:p>
          <a:endParaRPr lang="en-US"/>
        </a:p>
      </dgm:t>
    </dgm:pt>
    <dgm:pt modelId="{BA739FC9-D458-3444-87DB-1747578F8E6C}">
      <dgm:prSet/>
      <dgm:spPr/>
      <dgm:t>
        <a:bodyPr/>
        <a:lstStyle/>
        <a:p>
          <a:pPr rtl="0"/>
          <a:r>
            <a:rPr lang="en-US" dirty="0" smtClean="0"/>
            <a:t>$ pip install </a:t>
          </a:r>
          <a:r>
            <a:rPr lang="en-US" dirty="0" err="1" smtClean="0"/>
            <a:t>ipython</a:t>
          </a:r>
          <a:endParaRPr lang="en-US" dirty="0"/>
        </a:p>
      </dgm:t>
    </dgm:pt>
    <dgm:pt modelId="{F7587A6F-8AAB-C047-B9ED-A39AA257F272}" type="parTrans" cxnId="{13380C4C-909F-DC44-9CE8-7C7DE2BC12F5}">
      <dgm:prSet/>
      <dgm:spPr/>
      <dgm:t>
        <a:bodyPr/>
        <a:lstStyle/>
        <a:p>
          <a:endParaRPr lang="en-US"/>
        </a:p>
      </dgm:t>
    </dgm:pt>
    <dgm:pt modelId="{67648D5A-06FE-FC49-97A0-4C5110B3F18E}" type="sibTrans" cxnId="{13380C4C-909F-DC44-9CE8-7C7DE2BC12F5}">
      <dgm:prSet/>
      <dgm:spPr/>
      <dgm:t>
        <a:bodyPr/>
        <a:lstStyle/>
        <a:p>
          <a:endParaRPr lang="en-US"/>
        </a:p>
      </dgm:t>
    </dgm:pt>
    <dgm:pt modelId="{9C837BBE-B01A-F748-8552-A0CCC811EAB4}">
      <dgm:prSet/>
      <dgm:spPr/>
      <dgm:t>
        <a:bodyPr/>
        <a:lstStyle/>
        <a:p>
          <a:r>
            <a:rPr lang="en-US" dirty="0" smtClean="0"/>
            <a:t>$ </a:t>
          </a:r>
          <a:r>
            <a:rPr lang="en-US" dirty="0" err="1" smtClean="0"/>
            <a:t>iptest</a:t>
          </a:r>
          <a:endParaRPr lang="en-US" dirty="0"/>
        </a:p>
      </dgm:t>
    </dgm:pt>
    <dgm:pt modelId="{5772F7D7-16CA-914E-88EB-6A7F2D7526D4}" type="parTrans" cxnId="{8B5EB0DB-EC5F-3942-B99C-DD7C5F9A501F}">
      <dgm:prSet/>
      <dgm:spPr/>
    </dgm:pt>
    <dgm:pt modelId="{10AE63BE-75E3-2A4C-A3FA-9D148E667178}" type="sibTrans" cxnId="{8B5EB0DB-EC5F-3942-B99C-DD7C5F9A501F}">
      <dgm:prSet/>
      <dgm:spPr/>
    </dgm:pt>
    <dgm:pt modelId="{3065D7E8-BBFB-9D48-BE11-F85906E0BF05}" type="pres">
      <dgm:prSet presAssocID="{0403360B-46E6-B940-9529-F9D051A040D6}" presName="Name0" presStyleCnt="0">
        <dgm:presLayoutVars>
          <dgm:dir/>
          <dgm:resizeHandles val="exact"/>
        </dgm:presLayoutVars>
      </dgm:prSet>
      <dgm:spPr/>
      <dgm:t>
        <a:bodyPr/>
        <a:lstStyle/>
        <a:p>
          <a:endParaRPr lang="en-US"/>
        </a:p>
      </dgm:t>
    </dgm:pt>
    <dgm:pt modelId="{25A18236-AECC-AB40-BC10-02DC7AE9D37A}" type="pres">
      <dgm:prSet presAssocID="{D366AFDE-219B-7943-9C46-035532BA4748}" presName="node" presStyleLbl="node1" presStyleIdx="0" presStyleCnt="3">
        <dgm:presLayoutVars>
          <dgm:bulletEnabled val="1"/>
        </dgm:presLayoutVars>
      </dgm:prSet>
      <dgm:spPr/>
      <dgm:t>
        <a:bodyPr/>
        <a:lstStyle/>
        <a:p>
          <a:endParaRPr lang="en-US"/>
        </a:p>
      </dgm:t>
    </dgm:pt>
    <dgm:pt modelId="{AD441C6C-F4E4-1341-8291-7E153EDFE174}" type="pres">
      <dgm:prSet presAssocID="{BBD18F8A-6BD2-464F-82CF-9059351B92CE}" presName="sibTrans" presStyleLbl="sibTrans2D1" presStyleIdx="0" presStyleCnt="2"/>
      <dgm:spPr/>
      <dgm:t>
        <a:bodyPr/>
        <a:lstStyle/>
        <a:p>
          <a:endParaRPr lang="en-US"/>
        </a:p>
      </dgm:t>
    </dgm:pt>
    <dgm:pt modelId="{C72ED04D-2A76-2446-889F-2E00C4C69139}" type="pres">
      <dgm:prSet presAssocID="{BBD18F8A-6BD2-464F-82CF-9059351B92CE}" presName="connectorText" presStyleLbl="sibTrans2D1" presStyleIdx="0" presStyleCnt="2"/>
      <dgm:spPr/>
      <dgm:t>
        <a:bodyPr/>
        <a:lstStyle/>
        <a:p>
          <a:endParaRPr lang="en-US"/>
        </a:p>
      </dgm:t>
    </dgm:pt>
    <dgm:pt modelId="{2C046DDC-97A3-C148-A9E4-4E733977E569}" type="pres">
      <dgm:prSet presAssocID="{BA739FC9-D458-3444-87DB-1747578F8E6C}" presName="node" presStyleLbl="node1" presStyleIdx="1" presStyleCnt="3">
        <dgm:presLayoutVars>
          <dgm:bulletEnabled val="1"/>
        </dgm:presLayoutVars>
      </dgm:prSet>
      <dgm:spPr/>
      <dgm:t>
        <a:bodyPr/>
        <a:lstStyle/>
        <a:p>
          <a:endParaRPr lang="en-US"/>
        </a:p>
      </dgm:t>
    </dgm:pt>
    <dgm:pt modelId="{5C6E632A-0395-1546-AAFF-99EEED1009D4}" type="pres">
      <dgm:prSet presAssocID="{67648D5A-06FE-FC49-97A0-4C5110B3F18E}" presName="sibTrans" presStyleLbl="sibTrans2D1" presStyleIdx="1" presStyleCnt="2"/>
      <dgm:spPr/>
      <dgm:t>
        <a:bodyPr/>
        <a:lstStyle/>
        <a:p>
          <a:endParaRPr lang="en-US"/>
        </a:p>
      </dgm:t>
    </dgm:pt>
    <dgm:pt modelId="{AF4A4BD4-6298-214C-AEC9-D8EE7D3AC41E}" type="pres">
      <dgm:prSet presAssocID="{67648D5A-06FE-FC49-97A0-4C5110B3F18E}" presName="connectorText" presStyleLbl="sibTrans2D1" presStyleIdx="1" presStyleCnt="2"/>
      <dgm:spPr/>
      <dgm:t>
        <a:bodyPr/>
        <a:lstStyle/>
        <a:p>
          <a:endParaRPr lang="en-US"/>
        </a:p>
      </dgm:t>
    </dgm:pt>
    <dgm:pt modelId="{0FF898D4-C844-9A4A-8713-8D78B46F94C5}" type="pres">
      <dgm:prSet presAssocID="{9C837BBE-B01A-F748-8552-A0CCC811EAB4}" presName="node" presStyleLbl="node1" presStyleIdx="2" presStyleCnt="3">
        <dgm:presLayoutVars>
          <dgm:bulletEnabled val="1"/>
        </dgm:presLayoutVars>
      </dgm:prSet>
      <dgm:spPr/>
      <dgm:t>
        <a:bodyPr/>
        <a:lstStyle/>
        <a:p>
          <a:endParaRPr lang="en-US"/>
        </a:p>
      </dgm:t>
    </dgm:pt>
  </dgm:ptLst>
  <dgm:cxnLst>
    <dgm:cxn modelId="{A3A92031-D6A1-BC41-89F4-374E9CA892B8}" type="presOf" srcId="{BBD18F8A-6BD2-464F-82CF-9059351B92CE}" destId="{C72ED04D-2A76-2446-889F-2E00C4C69139}" srcOrd="1" destOrd="0" presId="urn:microsoft.com/office/officeart/2005/8/layout/process1"/>
    <dgm:cxn modelId="{505A727D-7A0B-CE44-89D1-C3880F42A9FD}" type="presOf" srcId="{BBD18F8A-6BD2-464F-82CF-9059351B92CE}" destId="{AD441C6C-F4E4-1341-8291-7E153EDFE174}" srcOrd="0" destOrd="0" presId="urn:microsoft.com/office/officeart/2005/8/layout/process1"/>
    <dgm:cxn modelId="{080D2085-0C40-DF44-8BB3-E868623DB468}" type="presOf" srcId="{0403360B-46E6-B940-9529-F9D051A040D6}" destId="{3065D7E8-BBFB-9D48-BE11-F85906E0BF05}" srcOrd="0" destOrd="0" presId="urn:microsoft.com/office/officeart/2005/8/layout/process1"/>
    <dgm:cxn modelId="{E6D30E5F-263D-D049-9ECC-5EB73AAD5BE4}" type="presOf" srcId="{67648D5A-06FE-FC49-97A0-4C5110B3F18E}" destId="{AF4A4BD4-6298-214C-AEC9-D8EE7D3AC41E}" srcOrd="1" destOrd="0" presId="urn:microsoft.com/office/officeart/2005/8/layout/process1"/>
    <dgm:cxn modelId="{99B344BE-0CBE-BE4B-A194-26AC48A6B1E1}" type="presOf" srcId="{9C837BBE-B01A-F748-8552-A0CCC811EAB4}" destId="{0FF898D4-C844-9A4A-8713-8D78B46F94C5}" srcOrd="0" destOrd="0" presId="urn:microsoft.com/office/officeart/2005/8/layout/process1"/>
    <dgm:cxn modelId="{DF5728CB-AA6E-8542-A13B-C1BE747E59BF}" type="presOf" srcId="{BA739FC9-D458-3444-87DB-1747578F8E6C}" destId="{2C046DDC-97A3-C148-A9E4-4E733977E569}" srcOrd="0" destOrd="0" presId="urn:microsoft.com/office/officeart/2005/8/layout/process1"/>
    <dgm:cxn modelId="{8B5EB0DB-EC5F-3942-B99C-DD7C5F9A501F}" srcId="{0403360B-46E6-B940-9529-F9D051A040D6}" destId="{9C837BBE-B01A-F748-8552-A0CCC811EAB4}" srcOrd="2" destOrd="0" parTransId="{5772F7D7-16CA-914E-88EB-6A7F2D7526D4}" sibTransId="{10AE63BE-75E3-2A4C-A3FA-9D148E667178}"/>
    <dgm:cxn modelId="{8D083A57-E4A3-CF44-8DBF-B722F05E765E}" type="presOf" srcId="{67648D5A-06FE-FC49-97A0-4C5110B3F18E}" destId="{5C6E632A-0395-1546-AAFF-99EEED1009D4}" srcOrd="0" destOrd="0" presId="urn:microsoft.com/office/officeart/2005/8/layout/process1"/>
    <dgm:cxn modelId="{13380C4C-909F-DC44-9CE8-7C7DE2BC12F5}" srcId="{0403360B-46E6-B940-9529-F9D051A040D6}" destId="{BA739FC9-D458-3444-87DB-1747578F8E6C}" srcOrd="1" destOrd="0" parTransId="{F7587A6F-8AAB-C047-B9ED-A39AA257F272}" sibTransId="{67648D5A-06FE-FC49-97A0-4C5110B3F18E}"/>
    <dgm:cxn modelId="{9E18A0ED-5408-2845-8ACB-B6689B0C37D5}" srcId="{0403360B-46E6-B940-9529-F9D051A040D6}" destId="{D366AFDE-219B-7943-9C46-035532BA4748}" srcOrd="0" destOrd="0" parTransId="{528615D4-CFC1-E343-ACAA-8BA396403705}" sibTransId="{BBD18F8A-6BD2-464F-82CF-9059351B92CE}"/>
    <dgm:cxn modelId="{B0964C38-089A-5A47-8B52-DDAC2A444B15}" type="presOf" srcId="{D366AFDE-219B-7943-9C46-035532BA4748}" destId="{25A18236-AECC-AB40-BC10-02DC7AE9D37A}" srcOrd="0" destOrd="0" presId="urn:microsoft.com/office/officeart/2005/8/layout/process1"/>
    <dgm:cxn modelId="{2858937A-B210-1148-AF9E-94D46CEE1178}" type="presParOf" srcId="{3065D7E8-BBFB-9D48-BE11-F85906E0BF05}" destId="{25A18236-AECC-AB40-BC10-02DC7AE9D37A}" srcOrd="0" destOrd="0" presId="urn:microsoft.com/office/officeart/2005/8/layout/process1"/>
    <dgm:cxn modelId="{9FE2C036-B54D-064F-A793-CDD7FC8061BE}" type="presParOf" srcId="{3065D7E8-BBFB-9D48-BE11-F85906E0BF05}" destId="{AD441C6C-F4E4-1341-8291-7E153EDFE174}" srcOrd="1" destOrd="0" presId="urn:microsoft.com/office/officeart/2005/8/layout/process1"/>
    <dgm:cxn modelId="{E645E04F-4219-C545-A358-A067E206F2BD}" type="presParOf" srcId="{AD441C6C-F4E4-1341-8291-7E153EDFE174}" destId="{C72ED04D-2A76-2446-889F-2E00C4C69139}" srcOrd="0" destOrd="0" presId="urn:microsoft.com/office/officeart/2005/8/layout/process1"/>
    <dgm:cxn modelId="{8845CD3C-115E-A140-AD4E-18D061B352F5}" type="presParOf" srcId="{3065D7E8-BBFB-9D48-BE11-F85906E0BF05}" destId="{2C046DDC-97A3-C148-A9E4-4E733977E569}" srcOrd="2" destOrd="0" presId="urn:microsoft.com/office/officeart/2005/8/layout/process1"/>
    <dgm:cxn modelId="{651774E2-7881-154F-A7A5-83071E537B9F}" type="presParOf" srcId="{3065D7E8-BBFB-9D48-BE11-F85906E0BF05}" destId="{5C6E632A-0395-1546-AAFF-99EEED1009D4}" srcOrd="3" destOrd="0" presId="urn:microsoft.com/office/officeart/2005/8/layout/process1"/>
    <dgm:cxn modelId="{7681E9C2-22AE-C743-A8EC-A59D58B0FF2F}" type="presParOf" srcId="{5C6E632A-0395-1546-AAFF-99EEED1009D4}" destId="{AF4A4BD4-6298-214C-AEC9-D8EE7D3AC41E}" srcOrd="0" destOrd="0" presId="urn:microsoft.com/office/officeart/2005/8/layout/process1"/>
    <dgm:cxn modelId="{1665771B-E4F9-F54D-B1D2-4D29500219F0}" type="presParOf" srcId="{3065D7E8-BBFB-9D48-BE11-F85906E0BF05}" destId="{0FF898D4-C844-9A4A-8713-8D78B46F94C5}"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06A124-690F-6D47-A731-A7913A0B5D9D}"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D8025527-5021-F84A-9CE7-71298CCE5776}">
      <dgm:prSet/>
      <dgm:spPr/>
      <dgm:t>
        <a:bodyPr/>
        <a:lstStyle/>
        <a:p>
          <a:pPr rtl="0"/>
          <a:r>
            <a:rPr lang="en-US" dirty="0" smtClean="0"/>
            <a:t>Notebook Dashboard</a:t>
          </a:r>
          <a:endParaRPr lang="en-US" dirty="0"/>
        </a:p>
      </dgm:t>
    </dgm:pt>
    <dgm:pt modelId="{78F798B6-E4BE-B34F-B828-7F98E4D25DE5}" type="parTrans" cxnId="{08936874-F4FE-BD45-A285-5ABA0B22DB0A}">
      <dgm:prSet/>
      <dgm:spPr/>
      <dgm:t>
        <a:bodyPr/>
        <a:lstStyle/>
        <a:p>
          <a:endParaRPr lang="en-US"/>
        </a:p>
      </dgm:t>
    </dgm:pt>
    <dgm:pt modelId="{60454631-A5D2-0640-B597-F513779238B2}" type="sibTrans" cxnId="{08936874-F4FE-BD45-A285-5ABA0B22DB0A}">
      <dgm:prSet/>
      <dgm:spPr/>
      <dgm:t>
        <a:bodyPr/>
        <a:lstStyle/>
        <a:p>
          <a:endParaRPr lang="en-US"/>
        </a:p>
      </dgm:t>
    </dgm:pt>
    <dgm:pt modelId="{1E829462-B286-3549-A2AC-7BF1C07C4AD1}">
      <dgm:prSet/>
      <dgm:spPr/>
      <dgm:t>
        <a:bodyPr/>
        <a:lstStyle/>
        <a:p>
          <a:pPr rtl="0"/>
          <a:r>
            <a:rPr lang="en-US" dirty="0" smtClean="0"/>
            <a:t>Notebook Editor</a:t>
          </a:r>
          <a:endParaRPr lang="en-US" dirty="0"/>
        </a:p>
      </dgm:t>
    </dgm:pt>
    <dgm:pt modelId="{C07D1C03-70ED-6643-95BA-D9C6E149462C}" type="parTrans" cxnId="{F867FD52-9DAF-5243-A464-D4B686005B68}">
      <dgm:prSet/>
      <dgm:spPr/>
      <dgm:t>
        <a:bodyPr/>
        <a:lstStyle/>
        <a:p>
          <a:endParaRPr lang="en-US"/>
        </a:p>
      </dgm:t>
    </dgm:pt>
    <dgm:pt modelId="{1BE70051-0A64-034C-8521-EB44FF53DA7F}" type="sibTrans" cxnId="{F867FD52-9DAF-5243-A464-D4B686005B68}">
      <dgm:prSet/>
      <dgm:spPr/>
      <dgm:t>
        <a:bodyPr/>
        <a:lstStyle/>
        <a:p>
          <a:endParaRPr lang="en-US"/>
        </a:p>
      </dgm:t>
    </dgm:pt>
    <dgm:pt modelId="{065F9A2D-26C4-BA4B-B6C5-DA4E2BE2B168}">
      <dgm:prSet/>
      <dgm:spPr/>
      <dgm:t>
        <a:bodyPr/>
        <a:lstStyle/>
        <a:p>
          <a:pPr rtl="0"/>
          <a:r>
            <a:rPr lang="en-US" dirty="0" smtClean="0"/>
            <a:t>Edit Mode and Notebook Editor</a:t>
          </a:r>
          <a:endParaRPr lang="en-US" dirty="0"/>
        </a:p>
      </dgm:t>
    </dgm:pt>
    <dgm:pt modelId="{92B432CB-50DD-2646-8DA7-596581B4693F}" type="parTrans" cxnId="{1C08A9B6-AE72-B245-A436-B1C2238E36E8}">
      <dgm:prSet/>
      <dgm:spPr/>
      <dgm:t>
        <a:bodyPr/>
        <a:lstStyle/>
        <a:p>
          <a:endParaRPr lang="en-US"/>
        </a:p>
      </dgm:t>
    </dgm:pt>
    <dgm:pt modelId="{C75DF34C-628A-1549-9BF2-3EAB04B58D03}" type="sibTrans" cxnId="{1C08A9B6-AE72-B245-A436-B1C2238E36E8}">
      <dgm:prSet/>
      <dgm:spPr/>
      <dgm:t>
        <a:bodyPr/>
        <a:lstStyle/>
        <a:p>
          <a:endParaRPr lang="en-US"/>
        </a:p>
      </dgm:t>
    </dgm:pt>
    <dgm:pt modelId="{75CE97CB-EE73-2642-91DD-8F83DE05DDAA}">
      <dgm:prSet/>
      <dgm:spPr/>
      <dgm:t>
        <a:bodyPr/>
        <a:lstStyle/>
        <a:p>
          <a:pPr rtl="0"/>
          <a:r>
            <a:rPr lang="en-US" dirty="0" smtClean="0"/>
            <a:t>File Editor</a:t>
          </a:r>
          <a:endParaRPr lang="en-US" dirty="0"/>
        </a:p>
      </dgm:t>
    </dgm:pt>
    <dgm:pt modelId="{E4BE0701-F02B-3C46-AA17-714B1C2D4381}" type="parTrans" cxnId="{A0F64261-DC8C-F647-AFE2-041A99478B2A}">
      <dgm:prSet/>
      <dgm:spPr/>
      <dgm:t>
        <a:bodyPr/>
        <a:lstStyle/>
        <a:p>
          <a:endParaRPr lang="en-US"/>
        </a:p>
      </dgm:t>
    </dgm:pt>
    <dgm:pt modelId="{7D0E8251-DB28-8F49-B942-C4F0C208E864}" type="sibTrans" cxnId="{A0F64261-DC8C-F647-AFE2-041A99478B2A}">
      <dgm:prSet/>
      <dgm:spPr/>
      <dgm:t>
        <a:bodyPr/>
        <a:lstStyle/>
        <a:p>
          <a:endParaRPr lang="en-US"/>
        </a:p>
      </dgm:t>
    </dgm:pt>
    <dgm:pt modelId="{996841F5-37BF-944E-A469-CC3378A6409A}" type="pres">
      <dgm:prSet presAssocID="{CF06A124-690F-6D47-A731-A7913A0B5D9D}" presName="diagram" presStyleCnt="0">
        <dgm:presLayoutVars>
          <dgm:dir/>
          <dgm:resizeHandles val="exact"/>
        </dgm:presLayoutVars>
      </dgm:prSet>
      <dgm:spPr/>
      <dgm:t>
        <a:bodyPr/>
        <a:lstStyle/>
        <a:p>
          <a:endParaRPr lang="en-US"/>
        </a:p>
      </dgm:t>
    </dgm:pt>
    <dgm:pt modelId="{019D4B37-0030-AD4C-BD5A-1CE825C9FB71}" type="pres">
      <dgm:prSet presAssocID="{D8025527-5021-F84A-9CE7-71298CCE5776}" presName="node" presStyleLbl="node1" presStyleIdx="0" presStyleCnt="4">
        <dgm:presLayoutVars>
          <dgm:bulletEnabled val="1"/>
        </dgm:presLayoutVars>
      </dgm:prSet>
      <dgm:spPr/>
      <dgm:t>
        <a:bodyPr/>
        <a:lstStyle/>
        <a:p>
          <a:endParaRPr lang="en-US"/>
        </a:p>
      </dgm:t>
    </dgm:pt>
    <dgm:pt modelId="{99AA7B3E-0AF4-AC41-8993-493A4639DF35}" type="pres">
      <dgm:prSet presAssocID="{60454631-A5D2-0640-B597-F513779238B2}" presName="sibTrans" presStyleCnt="0"/>
      <dgm:spPr/>
    </dgm:pt>
    <dgm:pt modelId="{5F6DE8EF-3BCE-4E44-87A0-33C9DEAC6B38}" type="pres">
      <dgm:prSet presAssocID="{1E829462-B286-3549-A2AC-7BF1C07C4AD1}" presName="node" presStyleLbl="node1" presStyleIdx="1" presStyleCnt="4">
        <dgm:presLayoutVars>
          <dgm:bulletEnabled val="1"/>
        </dgm:presLayoutVars>
      </dgm:prSet>
      <dgm:spPr/>
      <dgm:t>
        <a:bodyPr/>
        <a:lstStyle/>
        <a:p>
          <a:endParaRPr lang="en-US"/>
        </a:p>
      </dgm:t>
    </dgm:pt>
    <dgm:pt modelId="{E49B4558-C1A2-6141-B30F-12A89CCFF066}" type="pres">
      <dgm:prSet presAssocID="{1BE70051-0A64-034C-8521-EB44FF53DA7F}" presName="sibTrans" presStyleCnt="0"/>
      <dgm:spPr/>
    </dgm:pt>
    <dgm:pt modelId="{6D47408D-622F-8047-94BF-740AFE12DA64}" type="pres">
      <dgm:prSet presAssocID="{065F9A2D-26C4-BA4B-B6C5-DA4E2BE2B168}" presName="node" presStyleLbl="node1" presStyleIdx="2" presStyleCnt="4">
        <dgm:presLayoutVars>
          <dgm:bulletEnabled val="1"/>
        </dgm:presLayoutVars>
      </dgm:prSet>
      <dgm:spPr/>
      <dgm:t>
        <a:bodyPr/>
        <a:lstStyle/>
        <a:p>
          <a:endParaRPr lang="en-US"/>
        </a:p>
      </dgm:t>
    </dgm:pt>
    <dgm:pt modelId="{1F91AED4-B9CD-E44D-A28C-70548510D35C}" type="pres">
      <dgm:prSet presAssocID="{C75DF34C-628A-1549-9BF2-3EAB04B58D03}" presName="sibTrans" presStyleCnt="0"/>
      <dgm:spPr/>
    </dgm:pt>
    <dgm:pt modelId="{DD39364F-5966-574D-8D38-6F885AFA5E07}" type="pres">
      <dgm:prSet presAssocID="{75CE97CB-EE73-2642-91DD-8F83DE05DDAA}" presName="node" presStyleLbl="node1" presStyleIdx="3" presStyleCnt="4">
        <dgm:presLayoutVars>
          <dgm:bulletEnabled val="1"/>
        </dgm:presLayoutVars>
      </dgm:prSet>
      <dgm:spPr/>
      <dgm:t>
        <a:bodyPr/>
        <a:lstStyle/>
        <a:p>
          <a:endParaRPr lang="en-US"/>
        </a:p>
      </dgm:t>
    </dgm:pt>
  </dgm:ptLst>
  <dgm:cxnLst>
    <dgm:cxn modelId="{F867FD52-9DAF-5243-A464-D4B686005B68}" srcId="{CF06A124-690F-6D47-A731-A7913A0B5D9D}" destId="{1E829462-B286-3549-A2AC-7BF1C07C4AD1}" srcOrd="1" destOrd="0" parTransId="{C07D1C03-70ED-6643-95BA-D9C6E149462C}" sibTransId="{1BE70051-0A64-034C-8521-EB44FF53DA7F}"/>
    <dgm:cxn modelId="{F28EFD48-9CA6-5143-88F9-C5E6E64BE3CC}" type="presOf" srcId="{75CE97CB-EE73-2642-91DD-8F83DE05DDAA}" destId="{DD39364F-5966-574D-8D38-6F885AFA5E07}" srcOrd="0" destOrd="0" presId="urn:microsoft.com/office/officeart/2005/8/layout/default"/>
    <dgm:cxn modelId="{C5D47981-FDB4-E146-B92E-E7B30E67B619}" type="presOf" srcId="{D8025527-5021-F84A-9CE7-71298CCE5776}" destId="{019D4B37-0030-AD4C-BD5A-1CE825C9FB71}" srcOrd="0" destOrd="0" presId="urn:microsoft.com/office/officeart/2005/8/layout/default"/>
    <dgm:cxn modelId="{08936874-F4FE-BD45-A285-5ABA0B22DB0A}" srcId="{CF06A124-690F-6D47-A731-A7913A0B5D9D}" destId="{D8025527-5021-F84A-9CE7-71298CCE5776}" srcOrd="0" destOrd="0" parTransId="{78F798B6-E4BE-B34F-B828-7F98E4D25DE5}" sibTransId="{60454631-A5D2-0640-B597-F513779238B2}"/>
    <dgm:cxn modelId="{1C08A9B6-AE72-B245-A436-B1C2238E36E8}" srcId="{CF06A124-690F-6D47-A731-A7913A0B5D9D}" destId="{065F9A2D-26C4-BA4B-B6C5-DA4E2BE2B168}" srcOrd="2" destOrd="0" parTransId="{92B432CB-50DD-2646-8DA7-596581B4693F}" sibTransId="{C75DF34C-628A-1549-9BF2-3EAB04B58D03}"/>
    <dgm:cxn modelId="{A0F64261-DC8C-F647-AFE2-041A99478B2A}" srcId="{CF06A124-690F-6D47-A731-A7913A0B5D9D}" destId="{75CE97CB-EE73-2642-91DD-8F83DE05DDAA}" srcOrd="3" destOrd="0" parTransId="{E4BE0701-F02B-3C46-AA17-714B1C2D4381}" sibTransId="{7D0E8251-DB28-8F49-B942-C4F0C208E864}"/>
    <dgm:cxn modelId="{73F633AD-F80D-964F-8116-FA7D7DE8BCF5}" type="presOf" srcId="{065F9A2D-26C4-BA4B-B6C5-DA4E2BE2B168}" destId="{6D47408D-622F-8047-94BF-740AFE12DA64}" srcOrd="0" destOrd="0" presId="urn:microsoft.com/office/officeart/2005/8/layout/default"/>
    <dgm:cxn modelId="{8B327A8C-E43B-7F44-AE1B-B0E31E9654F1}" type="presOf" srcId="{1E829462-B286-3549-A2AC-7BF1C07C4AD1}" destId="{5F6DE8EF-3BCE-4E44-87A0-33C9DEAC6B38}" srcOrd="0" destOrd="0" presId="urn:microsoft.com/office/officeart/2005/8/layout/default"/>
    <dgm:cxn modelId="{942C0C3B-0B9D-A444-BC7C-150658B7A8CA}" type="presOf" srcId="{CF06A124-690F-6D47-A731-A7913A0B5D9D}" destId="{996841F5-37BF-944E-A469-CC3378A6409A}" srcOrd="0" destOrd="0" presId="urn:microsoft.com/office/officeart/2005/8/layout/default"/>
    <dgm:cxn modelId="{F583EF99-5F49-464B-9A7A-5EBF589E9B40}" type="presParOf" srcId="{996841F5-37BF-944E-A469-CC3378A6409A}" destId="{019D4B37-0030-AD4C-BD5A-1CE825C9FB71}" srcOrd="0" destOrd="0" presId="urn:microsoft.com/office/officeart/2005/8/layout/default"/>
    <dgm:cxn modelId="{994986C2-5FD9-D649-BE80-235B6337EBF1}" type="presParOf" srcId="{996841F5-37BF-944E-A469-CC3378A6409A}" destId="{99AA7B3E-0AF4-AC41-8993-493A4639DF35}" srcOrd="1" destOrd="0" presId="urn:microsoft.com/office/officeart/2005/8/layout/default"/>
    <dgm:cxn modelId="{E85B07FF-7690-194B-86D5-B687FBBF299A}" type="presParOf" srcId="{996841F5-37BF-944E-A469-CC3378A6409A}" destId="{5F6DE8EF-3BCE-4E44-87A0-33C9DEAC6B38}" srcOrd="2" destOrd="0" presId="urn:microsoft.com/office/officeart/2005/8/layout/default"/>
    <dgm:cxn modelId="{C009A400-7BB6-ED45-ABB6-C29766AC5C77}" type="presParOf" srcId="{996841F5-37BF-944E-A469-CC3378A6409A}" destId="{E49B4558-C1A2-6141-B30F-12A89CCFF066}" srcOrd="3" destOrd="0" presId="urn:microsoft.com/office/officeart/2005/8/layout/default"/>
    <dgm:cxn modelId="{7B1002F1-DC72-3C4A-8C48-17EC572E7C96}" type="presParOf" srcId="{996841F5-37BF-944E-A469-CC3378A6409A}" destId="{6D47408D-622F-8047-94BF-740AFE12DA64}" srcOrd="4" destOrd="0" presId="urn:microsoft.com/office/officeart/2005/8/layout/default"/>
    <dgm:cxn modelId="{8B4B7968-495B-104F-8495-B7168D9003B3}" type="presParOf" srcId="{996841F5-37BF-944E-A469-CC3378A6409A}" destId="{1F91AED4-B9CD-E44D-A28C-70548510D35C}" srcOrd="5" destOrd="0" presId="urn:microsoft.com/office/officeart/2005/8/layout/default"/>
    <dgm:cxn modelId="{089F0B96-DD7F-334F-9CB0-59B5A8A141F6}" type="presParOf" srcId="{996841F5-37BF-944E-A469-CC3378A6409A}" destId="{DD39364F-5966-574D-8D38-6F885AFA5E07}"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4486C6-E310-A94C-BA05-5176161FE792}">
      <dsp:nvSpPr>
        <dsp:cNvPr id="0" name=""/>
        <dsp:cNvSpPr/>
      </dsp:nvSpPr>
      <dsp:spPr>
        <a:xfrm rot="5400000">
          <a:off x="6589693" y="-2661723"/>
          <a:ext cx="1121829" cy="6729984"/>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n-US" sz="1600" kern="1200" smtClean="0"/>
            <a:t>Using data to make predictions</a:t>
          </a:r>
          <a:endParaRPr lang="en-US" sz="1600" kern="1200"/>
        </a:p>
      </dsp:txBody>
      <dsp:txXfrm rot="-5400000">
        <a:off x="3785616" y="197117"/>
        <a:ext cx="6675221" cy="1012303"/>
      </dsp:txXfrm>
    </dsp:sp>
    <dsp:sp modelId="{759299BC-31BE-B84F-98BD-93BF3BAC844D}">
      <dsp:nvSpPr>
        <dsp:cNvPr id="0" name=""/>
        <dsp:cNvSpPr/>
      </dsp:nvSpPr>
      <dsp:spPr>
        <a:xfrm>
          <a:off x="0" y="2124"/>
          <a:ext cx="3785616" cy="1402286"/>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74295" rIns="148590" bIns="74295" numCol="1" spcCol="1270" anchor="ctr" anchorCtr="0">
          <a:noAutofit/>
        </a:bodyPr>
        <a:lstStyle/>
        <a:p>
          <a:pPr lvl="0" algn="ctr" defTabSz="1733550" rtl="0">
            <a:lnSpc>
              <a:spcPct val="90000"/>
            </a:lnSpc>
            <a:spcBef>
              <a:spcPct val="0"/>
            </a:spcBef>
            <a:spcAft>
              <a:spcPct val="35000"/>
            </a:spcAft>
          </a:pPr>
          <a:r>
            <a:rPr lang="en-US" sz="3900" kern="1200" dirty="0" smtClean="0"/>
            <a:t>Data mining</a:t>
          </a:r>
          <a:endParaRPr lang="en-US" sz="3900" kern="1200" dirty="0"/>
        </a:p>
      </dsp:txBody>
      <dsp:txXfrm>
        <a:off x="68454" y="70578"/>
        <a:ext cx="3648708" cy="1265378"/>
      </dsp:txXfrm>
    </dsp:sp>
    <dsp:sp modelId="{8816860A-BF2A-6942-902E-8AE3AF8B88C1}">
      <dsp:nvSpPr>
        <dsp:cNvPr id="0" name=""/>
        <dsp:cNvSpPr/>
      </dsp:nvSpPr>
      <dsp:spPr>
        <a:xfrm rot="5400000">
          <a:off x="6589693" y="-1189323"/>
          <a:ext cx="1121829" cy="6729984"/>
        </a:xfrm>
        <a:prstGeom prst="round2SameRect">
          <a:avLst/>
        </a:prstGeom>
        <a:solidFill>
          <a:schemeClr val="accent5">
            <a:tint val="40000"/>
            <a:alpha val="90000"/>
            <a:hueOff val="-3695876"/>
            <a:satOff val="-6408"/>
            <a:lumOff val="-644"/>
            <a:alphaOff val="0"/>
          </a:schemeClr>
        </a:solidFill>
        <a:ln w="6350" cap="flat" cmpd="sng" algn="ctr">
          <a:solidFill>
            <a:schemeClr val="accent5">
              <a:tint val="40000"/>
              <a:alpha val="90000"/>
              <a:hueOff val="-3695876"/>
              <a:satOff val="-6408"/>
              <a:lumOff val="-64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err="1" smtClean="0"/>
            <a:t>IPython</a:t>
          </a:r>
          <a:r>
            <a:rPr lang="en-US" sz="1600" kern="1200" dirty="0" smtClean="0"/>
            <a:t> Notebook is a web-based interactive computational environment for creating </a:t>
          </a:r>
          <a:r>
            <a:rPr lang="en-US" sz="1600" kern="1200" dirty="0" err="1" smtClean="0"/>
            <a:t>IPython</a:t>
          </a:r>
          <a:r>
            <a:rPr lang="en-US" sz="1600" kern="1200" dirty="0" smtClean="0"/>
            <a:t> notebooks. An </a:t>
          </a:r>
          <a:r>
            <a:rPr lang="en-US" sz="1600" kern="1200" dirty="0" err="1" smtClean="0"/>
            <a:t>IPython</a:t>
          </a:r>
          <a:r>
            <a:rPr lang="en-US" sz="1600" kern="1200" dirty="0" smtClean="0"/>
            <a:t> notebook is a JSON document containing an ordered list of input/output cells which can contain code, text, mathematics, plots and rich media.</a:t>
          </a:r>
          <a:endParaRPr lang="en-US" sz="1600" kern="1200" dirty="0"/>
        </a:p>
      </dsp:txBody>
      <dsp:txXfrm rot="-5400000">
        <a:off x="3785616" y="1669517"/>
        <a:ext cx="6675221" cy="1012303"/>
      </dsp:txXfrm>
    </dsp:sp>
    <dsp:sp modelId="{3D55BE60-1C5E-A749-AA11-BFA03B759596}">
      <dsp:nvSpPr>
        <dsp:cNvPr id="0" name=""/>
        <dsp:cNvSpPr/>
      </dsp:nvSpPr>
      <dsp:spPr>
        <a:xfrm>
          <a:off x="0" y="1474525"/>
          <a:ext cx="3785616" cy="1402286"/>
        </a:xfrm>
        <a:prstGeom prst="roundRect">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74295" rIns="148590" bIns="74295" numCol="1" spcCol="1270" anchor="ctr" anchorCtr="0">
          <a:noAutofit/>
        </a:bodyPr>
        <a:lstStyle/>
        <a:p>
          <a:pPr lvl="0" algn="ctr" defTabSz="1733550" rtl="0">
            <a:lnSpc>
              <a:spcPct val="90000"/>
            </a:lnSpc>
            <a:spcBef>
              <a:spcPct val="0"/>
            </a:spcBef>
            <a:spcAft>
              <a:spcPct val="35000"/>
            </a:spcAft>
          </a:pPr>
          <a:r>
            <a:rPr lang="en-US" sz="3900" kern="1200" smtClean="0"/>
            <a:t>Ipython notebook</a:t>
          </a:r>
          <a:endParaRPr lang="en-US" sz="3900" kern="1200"/>
        </a:p>
      </dsp:txBody>
      <dsp:txXfrm>
        <a:off x="68454" y="1542979"/>
        <a:ext cx="3648708" cy="1265378"/>
      </dsp:txXfrm>
    </dsp:sp>
    <dsp:sp modelId="{68BB92F5-447A-A843-B0EB-6CD6878D9656}">
      <dsp:nvSpPr>
        <dsp:cNvPr id="0" name=""/>
        <dsp:cNvSpPr/>
      </dsp:nvSpPr>
      <dsp:spPr>
        <a:xfrm rot="5400000">
          <a:off x="6589693" y="283077"/>
          <a:ext cx="1121829" cy="6729984"/>
        </a:xfrm>
        <a:prstGeom prst="round2SameRect">
          <a:avLst/>
        </a:prstGeom>
        <a:solidFill>
          <a:schemeClr val="accent5">
            <a:tint val="40000"/>
            <a:alpha val="90000"/>
            <a:hueOff val="-7391752"/>
            <a:satOff val="-12816"/>
            <a:lumOff val="-1289"/>
            <a:alphaOff val="0"/>
          </a:schemeClr>
        </a:solidFill>
        <a:ln w="6350" cap="flat" cmpd="sng" algn="ctr">
          <a:solidFill>
            <a:schemeClr val="accent5">
              <a:tint val="40000"/>
              <a:alpha val="90000"/>
              <a:hueOff val="-7391752"/>
              <a:satOff val="-12816"/>
              <a:lumOff val="-128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n-US" sz="1600" kern="1200" smtClean="0"/>
            <a:t>JavaScript library for producing dynamic, interactive data visualizations in web browsers. It makes use of the widely implemented SVG, HTML5, and CSS standards. It is the successor to the earlier Protovis framework.</a:t>
          </a:r>
          <a:endParaRPr lang="en-US" sz="1600" kern="1200"/>
        </a:p>
      </dsp:txBody>
      <dsp:txXfrm rot="-5400000">
        <a:off x="3785616" y="3141918"/>
        <a:ext cx="6675221" cy="1012303"/>
      </dsp:txXfrm>
    </dsp:sp>
    <dsp:sp modelId="{46E3EAE5-FCE5-874F-9C31-0C5236E49DB6}">
      <dsp:nvSpPr>
        <dsp:cNvPr id="0" name=""/>
        <dsp:cNvSpPr/>
      </dsp:nvSpPr>
      <dsp:spPr>
        <a:xfrm>
          <a:off x="0" y="2946926"/>
          <a:ext cx="3785616" cy="1402286"/>
        </a:xfrm>
        <a:prstGeom prst="round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74295" rIns="148590" bIns="74295" numCol="1" spcCol="1270" anchor="ctr" anchorCtr="0">
          <a:noAutofit/>
        </a:bodyPr>
        <a:lstStyle/>
        <a:p>
          <a:pPr lvl="0" algn="ctr" defTabSz="1733550" rtl="0">
            <a:lnSpc>
              <a:spcPct val="90000"/>
            </a:lnSpc>
            <a:spcBef>
              <a:spcPct val="0"/>
            </a:spcBef>
            <a:spcAft>
              <a:spcPct val="35000"/>
            </a:spcAft>
          </a:pPr>
          <a:r>
            <a:rPr lang="hr-HR" sz="3900" kern="1200" dirty="0" smtClean="0"/>
            <a:t>D3.js</a:t>
          </a:r>
          <a:endParaRPr lang="hr-HR" sz="3900" kern="1200" dirty="0"/>
        </a:p>
      </dsp:txBody>
      <dsp:txXfrm>
        <a:off x="68454" y="3015380"/>
        <a:ext cx="3648708" cy="1265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0C63B-58A8-1F49-B339-3AFB528421CD}">
      <dsp:nvSpPr>
        <dsp:cNvPr id="0" name=""/>
        <dsp:cNvSpPr/>
      </dsp:nvSpPr>
      <dsp:spPr>
        <a:xfrm>
          <a:off x="1283" y="673807"/>
          <a:ext cx="5006206" cy="300372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0" tIns="228600" rIns="228600" bIns="228600" numCol="1" spcCol="1270" anchor="ctr" anchorCtr="0">
          <a:noAutofit/>
        </a:bodyPr>
        <a:lstStyle/>
        <a:p>
          <a:pPr lvl="0" algn="ctr" defTabSz="2667000" rtl="0">
            <a:lnSpc>
              <a:spcPct val="90000"/>
            </a:lnSpc>
            <a:spcBef>
              <a:spcPct val="0"/>
            </a:spcBef>
            <a:spcAft>
              <a:spcPct val="35000"/>
            </a:spcAft>
          </a:pPr>
          <a:r>
            <a:rPr lang="en-US" sz="6000" kern="1200" dirty="0" smtClean="0"/>
            <a:t>Github accounts.</a:t>
          </a:r>
          <a:endParaRPr lang="en-US" sz="6000" kern="1200" dirty="0"/>
        </a:p>
      </dsp:txBody>
      <dsp:txXfrm>
        <a:off x="1283" y="673807"/>
        <a:ext cx="5006206" cy="3003723"/>
      </dsp:txXfrm>
    </dsp:sp>
    <dsp:sp modelId="{986B1DDC-CDE9-1449-A219-9C4225CBDCB6}">
      <dsp:nvSpPr>
        <dsp:cNvPr id="0" name=""/>
        <dsp:cNvSpPr/>
      </dsp:nvSpPr>
      <dsp:spPr>
        <a:xfrm>
          <a:off x="5508110" y="673807"/>
          <a:ext cx="5006206" cy="3003723"/>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0" tIns="228600" rIns="228600" bIns="228600" numCol="1" spcCol="1270" anchor="ctr" anchorCtr="0">
          <a:noAutofit/>
        </a:bodyPr>
        <a:lstStyle/>
        <a:p>
          <a:pPr lvl="0" algn="ctr" defTabSz="2667000" rtl="0">
            <a:lnSpc>
              <a:spcPct val="90000"/>
            </a:lnSpc>
            <a:spcBef>
              <a:spcPct val="0"/>
            </a:spcBef>
            <a:spcAft>
              <a:spcPct val="35000"/>
            </a:spcAft>
          </a:pPr>
          <a:r>
            <a:rPr lang="en-US" sz="6000" kern="1200" smtClean="0"/>
            <a:t>Willingness and perseverance.</a:t>
          </a:r>
          <a:endParaRPr lang="en-US" sz="6000" kern="1200"/>
        </a:p>
      </dsp:txBody>
      <dsp:txXfrm>
        <a:off x="5508110" y="673807"/>
        <a:ext cx="5006206" cy="30037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18236-AECC-AB40-BC10-02DC7AE9D37A}">
      <dsp:nvSpPr>
        <dsp:cNvPr id="0" name=""/>
        <dsp:cNvSpPr/>
      </dsp:nvSpPr>
      <dsp:spPr>
        <a:xfrm>
          <a:off x="9242" y="1346949"/>
          <a:ext cx="2762398" cy="1657439"/>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smtClean="0"/>
            <a:t>Install python 2.7.</a:t>
          </a:r>
          <a:endParaRPr lang="en-US" sz="4000" kern="1200" dirty="0"/>
        </a:p>
      </dsp:txBody>
      <dsp:txXfrm>
        <a:off x="57787" y="1395494"/>
        <a:ext cx="2665308" cy="1560349"/>
      </dsp:txXfrm>
    </dsp:sp>
    <dsp:sp modelId="{AD441C6C-F4E4-1341-8291-7E153EDFE174}">
      <dsp:nvSpPr>
        <dsp:cNvPr id="0" name=""/>
        <dsp:cNvSpPr/>
      </dsp:nvSpPr>
      <dsp:spPr>
        <a:xfrm>
          <a:off x="3047880" y="1833131"/>
          <a:ext cx="585628" cy="685074"/>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endParaRPr lang="en-US" sz="2900" kern="1200"/>
        </a:p>
      </dsp:txBody>
      <dsp:txXfrm>
        <a:off x="3047880" y="1970146"/>
        <a:ext cx="409940" cy="411044"/>
      </dsp:txXfrm>
    </dsp:sp>
    <dsp:sp modelId="{2C046DDC-97A3-C148-A9E4-4E733977E569}">
      <dsp:nvSpPr>
        <dsp:cNvPr id="0" name=""/>
        <dsp:cNvSpPr/>
      </dsp:nvSpPr>
      <dsp:spPr>
        <a:xfrm>
          <a:off x="3876600" y="1346949"/>
          <a:ext cx="2762398" cy="1657439"/>
        </a:xfrm>
        <a:prstGeom prst="roundRect">
          <a:avLst>
            <a:gd name="adj" fmla="val 10000"/>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smtClean="0"/>
            <a:t>$ pip install </a:t>
          </a:r>
          <a:r>
            <a:rPr lang="en-US" sz="4000" kern="1200" dirty="0" err="1" smtClean="0"/>
            <a:t>ipython</a:t>
          </a:r>
          <a:endParaRPr lang="en-US" sz="4000" kern="1200" dirty="0"/>
        </a:p>
      </dsp:txBody>
      <dsp:txXfrm>
        <a:off x="3925145" y="1395494"/>
        <a:ext cx="2665308" cy="1560349"/>
      </dsp:txXfrm>
    </dsp:sp>
    <dsp:sp modelId="{5C6E632A-0395-1546-AAFF-99EEED1009D4}">
      <dsp:nvSpPr>
        <dsp:cNvPr id="0" name=""/>
        <dsp:cNvSpPr/>
      </dsp:nvSpPr>
      <dsp:spPr>
        <a:xfrm>
          <a:off x="6915239" y="1833131"/>
          <a:ext cx="585628" cy="685074"/>
        </a:xfrm>
        <a:prstGeom prst="rightArrow">
          <a:avLst>
            <a:gd name="adj1" fmla="val 60000"/>
            <a:gd name="adj2" fmla="val 50000"/>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endParaRPr lang="en-US" sz="2900" kern="1200"/>
        </a:p>
      </dsp:txBody>
      <dsp:txXfrm>
        <a:off x="6915239" y="1970146"/>
        <a:ext cx="409940" cy="411044"/>
      </dsp:txXfrm>
    </dsp:sp>
    <dsp:sp modelId="{0FF898D4-C844-9A4A-8713-8D78B46F94C5}">
      <dsp:nvSpPr>
        <dsp:cNvPr id="0" name=""/>
        <dsp:cNvSpPr/>
      </dsp:nvSpPr>
      <dsp:spPr>
        <a:xfrm>
          <a:off x="7743958" y="1346949"/>
          <a:ext cx="2762398" cy="1657439"/>
        </a:xfrm>
        <a:prstGeom prst="roundRect">
          <a:avLst>
            <a:gd name="adj" fmla="val 10000"/>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 </a:t>
          </a:r>
          <a:r>
            <a:rPr lang="en-US" sz="4000" kern="1200" dirty="0" err="1" smtClean="0"/>
            <a:t>iptest</a:t>
          </a:r>
          <a:endParaRPr lang="en-US" sz="4000" kern="1200" dirty="0"/>
        </a:p>
      </dsp:txBody>
      <dsp:txXfrm>
        <a:off x="7792503" y="1395494"/>
        <a:ext cx="2665308" cy="15603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9D4B37-0030-AD4C-BD5A-1CE825C9FB71}">
      <dsp:nvSpPr>
        <dsp:cNvPr id="0" name=""/>
        <dsp:cNvSpPr/>
      </dsp:nvSpPr>
      <dsp:spPr>
        <a:xfrm>
          <a:off x="1748064" y="2975"/>
          <a:ext cx="3342605" cy="200556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smtClean="0"/>
            <a:t>Notebook Dashboard</a:t>
          </a:r>
          <a:endParaRPr lang="en-US" sz="4000" kern="1200" dirty="0"/>
        </a:p>
      </dsp:txBody>
      <dsp:txXfrm>
        <a:off x="1748064" y="2975"/>
        <a:ext cx="3342605" cy="2005563"/>
      </dsp:txXfrm>
    </dsp:sp>
    <dsp:sp modelId="{5F6DE8EF-3BCE-4E44-87A0-33C9DEAC6B38}">
      <dsp:nvSpPr>
        <dsp:cNvPr id="0" name=""/>
        <dsp:cNvSpPr/>
      </dsp:nvSpPr>
      <dsp:spPr>
        <a:xfrm>
          <a:off x="5424930" y="2975"/>
          <a:ext cx="3342605" cy="2005563"/>
        </a:xfrm>
        <a:prstGeom prst="rect">
          <a:avLst/>
        </a:prstGeom>
        <a:gradFill rotWithShape="0">
          <a:gsLst>
            <a:gs pos="0">
              <a:schemeClr val="accent5">
                <a:hueOff val="-2451115"/>
                <a:satOff val="-3409"/>
                <a:lumOff val="-1307"/>
                <a:alphaOff val="0"/>
                <a:satMod val="103000"/>
                <a:lumMod val="102000"/>
                <a:tint val="94000"/>
              </a:schemeClr>
            </a:gs>
            <a:gs pos="50000">
              <a:schemeClr val="accent5">
                <a:hueOff val="-2451115"/>
                <a:satOff val="-3409"/>
                <a:lumOff val="-1307"/>
                <a:alphaOff val="0"/>
                <a:satMod val="110000"/>
                <a:lumMod val="100000"/>
                <a:shade val="100000"/>
              </a:schemeClr>
            </a:gs>
            <a:gs pos="100000">
              <a:schemeClr val="accent5">
                <a:hueOff val="-2451115"/>
                <a:satOff val="-3409"/>
                <a:lumOff val="-13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smtClean="0"/>
            <a:t>Notebook Editor</a:t>
          </a:r>
          <a:endParaRPr lang="en-US" sz="4000" kern="1200" dirty="0"/>
        </a:p>
      </dsp:txBody>
      <dsp:txXfrm>
        <a:off x="5424930" y="2975"/>
        <a:ext cx="3342605" cy="2005563"/>
      </dsp:txXfrm>
    </dsp:sp>
    <dsp:sp modelId="{6D47408D-622F-8047-94BF-740AFE12DA64}">
      <dsp:nvSpPr>
        <dsp:cNvPr id="0" name=""/>
        <dsp:cNvSpPr/>
      </dsp:nvSpPr>
      <dsp:spPr>
        <a:xfrm>
          <a:off x="1748064" y="2342799"/>
          <a:ext cx="3342605" cy="2005563"/>
        </a:xfrm>
        <a:prstGeom prst="rect">
          <a:avLst/>
        </a:prstGeom>
        <a:gradFill rotWithShape="0">
          <a:gsLst>
            <a:gs pos="0">
              <a:schemeClr val="accent5">
                <a:hueOff val="-4902230"/>
                <a:satOff val="-6819"/>
                <a:lumOff val="-2615"/>
                <a:alphaOff val="0"/>
                <a:satMod val="103000"/>
                <a:lumMod val="102000"/>
                <a:tint val="94000"/>
              </a:schemeClr>
            </a:gs>
            <a:gs pos="50000">
              <a:schemeClr val="accent5">
                <a:hueOff val="-4902230"/>
                <a:satOff val="-6819"/>
                <a:lumOff val="-2615"/>
                <a:alphaOff val="0"/>
                <a:satMod val="110000"/>
                <a:lumMod val="100000"/>
                <a:shade val="100000"/>
              </a:schemeClr>
            </a:gs>
            <a:gs pos="100000">
              <a:schemeClr val="accent5">
                <a:hueOff val="-4902230"/>
                <a:satOff val="-6819"/>
                <a:lumOff val="-261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smtClean="0"/>
            <a:t>Edit Mode and Notebook Editor</a:t>
          </a:r>
          <a:endParaRPr lang="en-US" sz="4000" kern="1200" dirty="0"/>
        </a:p>
      </dsp:txBody>
      <dsp:txXfrm>
        <a:off x="1748064" y="2342799"/>
        <a:ext cx="3342605" cy="2005563"/>
      </dsp:txXfrm>
    </dsp:sp>
    <dsp:sp modelId="{DD39364F-5966-574D-8D38-6F885AFA5E07}">
      <dsp:nvSpPr>
        <dsp:cNvPr id="0" name=""/>
        <dsp:cNvSpPr/>
      </dsp:nvSpPr>
      <dsp:spPr>
        <a:xfrm>
          <a:off x="5424930" y="2342799"/>
          <a:ext cx="3342605" cy="2005563"/>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smtClean="0"/>
            <a:t>File Editor</a:t>
          </a:r>
          <a:endParaRPr lang="en-US" sz="4000" kern="1200" dirty="0"/>
        </a:p>
      </dsp:txBody>
      <dsp:txXfrm>
        <a:off x="5424930" y="2342799"/>
        <a:ext cx="3342605" cy="200556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4B5D77-D1F7-CC48-AD14-D0725C16EE4E}" type="datetimeFigureOut">
              <a:rPr lang="en-US" smtClean="0"/>
              <a:t>6/11/17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F82532-EF06-4D44-BB27-14E9C88F956C}" type="slidenum">
              <a:rPr lang="en-US" smtClean="0"/>
              <a:t>‹#›</a:t>
            </a:fld>
            <a:endParaRPr lang="en-US"/>
          </a:p>
        </p:txBody>
      </p:sp>
    </p:spTree>
    <p:extLst>
      <p:ext uri="{BB962C8B-B14F-4D97-AF65-F5344CB8AC3E}">
        <p14:creationId xmlns:p14="http://schemas.microsoft.com/office/powerpoint/2010/main" val="207670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Attributes</a:t>
            </a:r>
          </a:p>
          <a:p>
            <a:pPr marL="171450" indent="-171450">
              <a:buFontTx/>
              <a:buChar char="-"/>
            </a:pPr>
            <a:r>
              <a:rPr lang="en-US" baseline="0" dirty="0" smtClean="0"/>
              <a:t>Class</a:t>
            </a:r>
          </a:p>
        </p:txBody>
      </p:sp>
      <p:sp>
        <p:nvSpPr>
          <p:cNvPr id="4" name="Slide Number Placeholder 3"/>
          <p:cNvSpPr>
            <a:spLocks noGrp="1"/>
          </p:cNvSpPr>
          <p:nvPr>
            <p:ph type="sldNum" sz="quarter" idx="10"/>
          </p:nvPr>
        </p:nvSpPr>
        <p:spPr/>
        <p:txBody>
          <a:bodyPr/>
          <a:lstStyle/>
          <a:p>
            <a:fld id="{EBCC196D-4F01-7446-A0DF-A41780A6B08D}" type="slidenum">
              <a:rPr lang="en-US" smtClean="0"/>
              <a:t>12</a:t>
            </a:fld>
            <a:endParaRPr lang="en-US"/>
          </a:p>
        </p:txBody>
      </p:sp>
    </p:spTree>
    <p:extLst>
      <p:ext uri="{BB962C8B-B14F-4D97-AF65-F5344CB8AC3E}">
        <p14:creationId xmlns:p14="http://schemas.microsoft.com/office/powerpoint/2010/main" val="1700648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543C7C7-7E8F-BF4D-98E6-01A0CD65ED80}" type="datetimeFigureOut">
              <a:rPr lang="en-US" smtClean="0"/>
              <a:t>6/11/17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0E1591-A4AD-6840-A265-C3B034AEF936}" type="slidenum">
              <a:rPr lang="en-US" smtClean="0"/>
              <a:t>‹#›</a:t>
            </a:fld>
            <a:endParaRPr lang="en-US"/>
          </a:p>
        </p:txBody>
      </p:sp>
    </p:spTree>
    <p:extLst>
      <p:ext uri="{BB962C8B-B14F-4D97-AF65-F5344CB8AC3E}">
        <p14:creationId xmlns:p14="http://schemas.microsoft.com/office/powerpoint/2010/main" val="1121786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43C7C7-7E8F-BF4D-98E6-01A0CD65ED80}" type="datetimeFigureOut">
              <a:rPr lang="en-US" smtClean="0"/>
              <a:t>6/11/17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0E1591-A4AD-6840-A265-C3B034AEF936}" type="slidenum">
              <a:rPr lang="en-US" smtClean="0"/>
              <a:t>‹#›</a:t>
            </a:fld>
            <a:endParaRPr lang="en-US"/>
          </a:p>
        </p:txBody>
      </p:sp>
    </p:spTree>
    <p:extLst>
      <p:ext uri="{BB962C8B-B14F-4D97-AF65-F5344CB8AC3E}">
        <p14:creationId xmlns:p14="http://schemas.microsoft.com/office/powerpoint/2010/main" val="652666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43C7C7-7E8F-BF4D-98E6-01A0CD65ED80}" type="datetimeFigureOut">
              <a:rPr lang="en-US" smtClean="0"/>
              <a:t>6/11/17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0E1591-A4AD-6840-A265-C3B034AEF936}" type="slidenum">
              <a:rPr lang="en-US" smtClean="0"/>
              <a:t>‹#›</a:t>
            </a:fld>
            <a:endParaRPr lang="en-US"/>
          </a:p>
        </p:txBody>
      </p:sp>
    </p:spTree>
    <p:extLst>
      <p:ext uri="{BB962C8B-B14F-4D97-AF65-F5344CB8AC3E}">
        <p14:creationId xmlns:p14="http://schemas.microsoft.com/office/powerpoint/2010/main" val="18556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43C7C7-7E8F-BF4D-98E6-01A0CD65ED80}" type="datetimeFigureOut">
              <a:rPr lang="en-US" smtClean="0"/>
              <a:t>6/11/17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0E1591-A4AD-6840-A265-C3B034AEF936}" type="slidenum">
              <a:rPr lang="en-US" smtClean="0"/>
              <a:t>‹#›</a:t>
            </a:fld>
            <a:endParaRPr lang="en-US"/>
          </a:p>
        </p:txBody>
      </p:sp>
    </p:spTree>
    <p:extLst>
      <p:ext uri="{BB962C8B-B14F-4D97-AF65-F5344CB8AC3E}">
        <p14:creationId xmlns:p14="http://schemas.microsoft.com/office/powerpoint/2010/main" val="1193747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543C7C7-7E8F-BF4D-98E6-01A0CD65ED80}" type="datetimeFigureOut">
              <a:rPr lang="en-US" smtClean="0"/>
              <a:t>6/11/17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0E1591-A4AD-6840-A265-C3B034AEF936}" type="slidenum">
              <a:rPr lang="en-US" smtClean="0"/>
              <a:t>‹#›</a:t>
            </a:fld>
            <a:endParaRPr lang="en-US"/>
          </a:p>
        </p:txBody>
      </p:sp>
    </p:spTree>
    <p:extLst>
      <p:ext uri="{BB962C8B-B14F-4D97-AF65-F5344CB8AC3E}">
        <p14:creationId xmlns:p14="http://schemas.microsoft.com/office/powerpoint/2010/main" val="1732840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543C7C7-7E8F-BF4D-98E6-01A0CD65ED80}" type="datetimeFigureOut">
              <a:rPr lang="en-US" smtClean="0"/>
              <a:t>6/11/17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0E1591-A4AD-6840-A265-C3B034AEF936}" type="slidenum">
              <a:rPr lang="en-US" smtClean="0"/>
              <a:t>‹#›</a:t>
            </a:fld>
            <a:endParaRPr lang="en-US"/>
          </a:p>
        </p:txBody>
      </p:sp>
    </p:spTree>
    <p:extLst>
      <p:ext uri="{BB962C8B-B14F-4D97-AF65-F5344CB8AC3E}">
        <p14:creationId xmlns:p14="http://schemas.microsoft.com/office/powerpoint/2010/main" val="1828126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543C7C7-7E8F-BF4D-98E6-01A0CD65ED80}" type="datetimeFigureOut">
              <a:rPr lang="en-US" smtClean="0"/>
              <a:t>6/11/17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0E1591-A4AD-6840-A265-C3B034AEF936}" type="slidenum">
              <a:rPr lang="en-US" smtClean="0"/>
              <a:t>‹#›</a:t>
            </a:fld>
            <a:endParaRPr lang="en-US"/>
          </a:p>
        </p:txBody>
      </p:sp>
    </p:spTree>
    <p:extLst>
      <p:ext uri="{BB962C8B-B14F-4D97-AF65-F5344CB8AC3E}">
        <p14:creationId xmlns:p14="http://schemas.microsoft.com/office/powerpoint/2010/main" val="1272270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543C7C7-7E8F-BF4D-98E6-01A0CD65ED80}" type="datetimeFigureOut">
              <a:rPr lang="en-US" smtClean="0"/>
              <a:t>6/11/17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0E1591-A4AD-6840-A265-C3B034AEF936}" type="slidenum">
              <a:rPr lang="en-US" smtClean="0"/>
              <a:t>‹#›</a:t>
            </a:fld>
            <a:endParaRPr lang="en-US"/>
          </a:p>
        </p:txBody>
      </p:sp>
    </p:spTree>
    <p:extLst>
      <p:ext uri="{BB962C8B-B14F-4D97-AF65-F5344CB8AC3E}">
        <p14:creationId xmlns:p14="http://schemas.microsoft.com/office/powerpoint/2010/main" val="556275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43C7C7-7E8F-BF4D-98E6-01A0CD65ED80}" type="datetimeFigureOut">
              <a:rPr lang="en-US" smtClean="0"/>
              <a:t>6/11/17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0E1591-A4AD-6840-A265-C3B034AEF936}" type="slidenum">
              <a:rPr lang="en-US" smtClean="0"/>
              <a:t>‹#›</a:t>
            </a:fld>
            <a:endParaRPr lang="en-US"/>
          </a:p>
        </p:txBody>
      </p:sp>
    </p:spTree>
    <p:extLst>
      <p:ext uri="{BB962C8B-B14F-4D97-AF65-F5344CB8AC3E}">
        <p14:creationId xmlns:p14="http://schemas.microsoft.com/office/powerpoint/2010/main" val="1330954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43C7C7-7E8F-BF4D-98E6-01A0CD65ED80}" type="datetimeFigureOut">
              <a:rPr lang="en-US" smtClean="0"/>
              <a:t>6/11/17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0E1591-A4AD-6840-A265-C3B034AEF936}" type="slidenum">
              <a:rPr lang="en-US" smtClean="0"/>
              <a:t>‹#›</a:t>
            </a:fld>
            <a:endParaRPr lang="en-US"/>
          </a:p>
        </p:txBody>
      </p:sp>
    </p:spTree>
    <p:extLst>
      <p:ext uri="{BB962C8B-B14F-4D97-AF65-F5344CB8AC3E}">
        <p14:creationId xmlns:p14="http://schemas.microsoft.com/office/powerpoint/2010/main" val="1160379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43C7C7-7E8F-BF4D-98E6-01A0CD65ED80}" type="datetimeFigureOut">
              <a:rPr lang="en-US" smtClean="0"/>
              <a:t>6/11/17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0E1591-A4AD-6840-A265-C3B034AEF936}" type="slidenum">
              <a:rPr lang="en-US" smtClean="0"/>
              <a:t>‹#›</a:t>
            </a:fld>
            <a:endParaRPr lang="en-US"/>
          </a:p>
        </p:txBody>
      </p:sp>
    </p:spTree>
    <p:extLst>
      <p:ext uri="{BB962C8B-B14F-4D97-AF65-F5344CB8AC3E}">
        <p14:creationId xmlns:p14="http://schemas.microsoft.com/office/powerpoint/2010/main" val="119114031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43C7C7-7E8F-BF4D-98E6-01A0CD65ED80}" type="datetimeFigureOut">
              <a:rPr lang="en-US" smtClean="0"/>
              <a:t>6/11/17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0E1591-A4AD-6840-A265-C3B034AEF936}" type="slidenum">
              <a:rPr lang="en-US" smtClean="0"/>
              <a:t>‹#›</a:t>
            </a:fld>
            <a:endParaRPr lang="en-US"/>
          </a:p>
        </p:txBody>
      </p:sp>
    </p:spTree>
    <p:extLst>
      <p:ext uri="{BB962C8B-B14F-4D97-AF65-F5344CB8AC3E}">
        <p14:creationId xmlns:p14="http://schemas.microsoft.com/office/powerpoint/2010/main" val="123367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Lucida Sans" charset="0"/>
                <a:ea typeface="Lucida Sans" charset="0"/>
                <a:cs typeface="Lucida Sans" charset="0"/>
              </a:rPr>
              <a:t>Natural Language Processing with </a:t>
            </a:r>
            <a:r>
              <a:rPr lang="en-US" dirty="0" err="1" smtClean="0">
                <a:latin typeface="Lucida Sans" charset="0"/>
                <a:ea typeface="Lucida Sans" charset="0"/>
                <a:cs typeface="Lucida Sans" charset="0"/>
              </a:rPr>
              <a:t>IPython</a:t>
            </a:r>
            <a:r>
              <a:rPr lang="en-US" dirty="0" smtClean="0">
                <a:latin typeface="Lucida Sans" charset="0"/>
                <a:ea typeface="Lucida Sans" charset="0"/>
                <a:cs typeface="Lucida Sans" charset="0"/>
              </a:rPr>
              <a:t> </a:t>
            </a:r>
            <a:r>
              <a:rPr lang="en-US" dirty="0" smtClean="0">
                <a:latin typeface="Lucida Sans" charset="0"/>
                <a:ea typeface="Lucida Sans" charset="0"/>
                <a:cs typeface="Lucida Sans" charset="0"/>
              </a:rPr>
              <a:t>Notebook &amp; D3.js.</a:t>
            </a:r>
            <a:endParaRPr lang="en-US" dirty="0">
              <a:latin typeface="Lucida Sans" charset="0"/>
              <a:ea typeface="Lucida Sans" charset="0"/>
              <a:cs typeface="Lucida Sans" charset="0"/>
            </a:endParaRPr>
          </a:p>
        </p:txBody>
      </p:sp>
      <p:sp>
        <p:nvSpPr>
          <p:cNvPr id="3" name="Subtitle 2"/>
          <p:cNvSpPr>
            <a:spLocks noGrp="1"/>
          </p:cNvSpPr>
          <p:nvPr>
            <p:ph type="subTitle" idx="1"/>
          </p:nvPr>
        </p:nvSpPr>
        <p:spPr/>
        <p:txBody>
          <a:bodyPr/>
          <a:lstStyle/>
          <a:p>
            <a:r>
              <a:rPr lang="en-US" dirty="0" smtClean="0">
                <a:latin typeface="Lucida Sans" charset="0"/>
                <a:ea typeface="Lucida Sans" charset="0"/>
                <a:cs typeface="Lucida Sans" charset="0"/>
              </a:rPr>
              <a:t>By Intellij System Solution Sdn. Bhd.</a:t>
            </a:r>
            <a:endParaRPr lang="en-US" dirty="0">
              <a:latin typeface="Lucida Sans" charset="0"/>
              <a:ea typeface="Lucida Sans" charset="0"/>
              <a:cs typeface="Lucida Sans" charset="0"/>
            </a:endParaRPr>
          </a:p>
        </p:txBody>
      </p:sp>
    </p:spTree>
    <p:extLst>
      <p:ext uri="{BB962C8B-B14F-4D97-AF65-F5344CB8AC3E}">
        <p14:creationId xmlns:p14="http://schemas.microsoft.com/office/powerpoint/2010/main" val="1257231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ucida Sans" charset="0"/>
                <a:ea typeface="Lucida Sans" charset="0"/>
                <a:cs typeface="Lucida Sans" charset="0"/>
              </a:rPr>
              <a:t>File Editor</a:t>
            </a:r>
          </a:p>
        </p:txBody>
      </p:sp>
      <p:pic>
        <p:nvPicPr>
          <p:cNvPr id="4" name="Picture 3"/>
          <p:cNvPicPr>
            <a:picLocks noChangeAspect="1"/>
          </p:cNvPicPr>
          <p:nvPr/>
        </p:nvPicPr>
        <p:blipFill>
          <a:blip r:embed="rId2"/>
          <a:stretch>
            <a:fillRect/>
          </a:stretch>
        </p:blipFill>
        <p:spPr>
          <a:xfrm>
            <a:off x="1171183" y="1380279"/>
            <a:ext cx="9849633" cy="5343029"/>
          </a:xfrm>
          <a:prstGeom prst="rect">
            <a:avLst/>
          </a:prstGeom>
        </p:spPr>
      </p:pic>
    </p:spTree>
    <p:extLst>
      <p:ext uri="{BB962C8B-B14F-4D97-AF65-F5344CB8AC3E}">
        <p14:creationId xmlns:p14="http://schemas.microsoft.com/office/powerpoint/2010/main" val="441670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Demo</a:t>
            </a:r>
            <a:endParaRPr lang="en-US" dirty="0">
              <a:latin typeface="Lucida Sans" charset="0"/>
              <a:ea typeface="Lucida Sans" charset="0"/>
              <a:cs typeface="Lucida Sans" charset="0"/>
            </a:endParaRPr>
          </a:p>
        </p:txBody>
      </p:sp>
      <p:sp>
        <p:nvSpPr>
          <p:cNvPr id="3" name="Content Placeholder 2"/>
          <p:cNvSpPr>
            <a:spLocks noGrp="1"/>
          </p:cNvSpPr>
          <p:nvPr>
            <p:ph idx="1"/>
          </p:nvPr>
        </p:nvSpPr>
        <p:spPr/>
        <p:txBody>
          <a:bodyPr>
            <a:normAutofit/>
          </a:bodyPr>
          <a:lstStyle/>
          <a:p>
            <a:pPr marL="0" indent="0" algn="ctr">
              <a:buNone/>
            </a:pPr>
            <a:endParaRPr lang="en-US" sz="8800" dirty="0">
              <a:latin typeface="Arial" charset="0"/>
              <a:ea typeface="Arial" charset="0"/>
              <a:cs typeface="Arial" charset="0"/>
            </a:endParaRPr>
          </a:p>
        </p:txBody>
      </p:sp>
    </p:spTree>
    <p:extLst>
      <p:ext uri="{BB962C8B-B14F-4D97-AF65-F5344CB8AC3E}">
        <p14:creationId xmlns:p14="http://schemas.microsoft.com/office/powerpoint/2010/main" val="1452928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Reading the Data</a:t>
            </a:r>
            <a:endParaRPr lang="en-US" dirty="0">
              <a:latin typeface="Lucida Sans" charset="0"/>
              <a:ea typeface="Lucida Sans" charset="0"/>
              <a:cs typeface="Lucida Sans" charset="0"/>
            </a:endParaRPr>
          </a:p>
        </p:txBody>
      </p:sp>
    </p:spTree>
    <p:extLst>
      <p:ext uri="{BB962C8B-B14F-4D97-AF65-F5344CB8AC3E}">
        <p14:creationId xmlns:p14="http://schemas.microsoft.com/office/powerpoint/2010/main" val="654427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Data Cleaning and Text Preprocessing</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536561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Creating Features from a Bag of Words (Using </a:t>
            </a:r>
            <a:r>
              <a:rPr lang="en-US" dirty="0" err="1" smtClean="0">
                <a:latin typeface="Lucida Sans" charset="0"/>
                <a:ea typeface="Lucida Sans" charset="0"/>
                <a:cs typeface="Lucida Sans" charset="0"/>
              </a:rPr>
              <a:t>scikit</a:t>
            </a:r>
            <a:r>
              <a:rPr lang="en-US" dirty="0" smtClean="0">
                <a:latin typeface="Lucida Sans" charset="0"/>
                <a:ea typeface="Lucida Sans" charset="0"/>
                <a:cs typeface="Lucida Sans" charset="0"/>
              </a:rPr>
              <a:t>-learn)</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630201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Classifier</a:t>
            </a:r>
            <a:endParaRPr lang="en-US" dirty="0">
              <a:latin typeface="Lucida Sans" charset="0"/>
              <a:ea typeface="Lucida Sans" charset="0"/>
              <a:cs typeface="Lucida Sans" charset="0"/>
            </a:endParaRPr>
          </a:p>
        </p:txBody>
      </p:sp>
      <p:sp>
        <p:nvSpPr>
          <p:cNvPr id="3" name="Content Placeholder 2"/>
          <p:cNvSpPr>
            <a:spLocks noGrp="1"/>
          </p:cNvSpPr>
          <p:nvPr>
            <p:ph idx="1"/>
          </p:nvPr>
        </p:nvSpPr>
        <p:spPr/>
        <p:txBody>
          <a:bodyPr/>
          <a:lstStyle/>
          <a:p>
            <a:endParaRPr lang="en-US" dirty="0">
              <a:latin typeface="Arial" charset="0"/>
              <a:ea typeface="Arial" charset="0"/>
              <a:cs typeface="Arial" charset="0"/>
            </a:endParaRPr>
          </a:p>
        </p:txBody>
      </p:sp>
    </p:spTree>
    <p:extLst>
      <p:ext uri="{BB962C8B-B14F-4D97-AF65-F5344CB8AC3E}">
        <p14:creationId xmlns:p14="http://schemas.microsoft.com/office/powerpoint/2010/main" val="1444224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Questions?</a:t>
            </a:r>
            <a:endParaRPr lang="en-US" dirty="0">
              <a:latin typeface="Lucida Sans" charset="0"/>
              <a:ea typeface="Lucida Sans" charset="0"/>
              <a:cs typeface="Lucida Sans" charset="0"/>
            </a:endParaRPr>
          </a:p>
        </p:txBody>
      </p:sp>
      <p:sp>
        <p:nvSpPr>
          <p:cNvPr id="3" name="Content Placeholder 2"/>
          <p:cNvSpPr>
            <a:spLocks noGrp="1"/>
          </p:cNvSpPr>
          <p:nvPr>
            <p:ph idx="1"/>
          </p:nvPr>
        </p:nvSpPr>
        <p:spPr/>
        <p:txBody>
          <a:bodyPr/>
          <a:lstStyle/>
          <a:p>
            <a:pPr marL="0" indent="0">
              <a:buNone/>
            </a:pPr>
            <a:endParaRPr lang="en-US" dirty="0">
              <a:latin typeface="Arial" charset="0"/>
              <a:ea typeface="Arial" charset="0"/>
              <a:cs typeface="Arial" charset="0"/>
            </a:endParaRPr>
          </a:p>
        </p:txBody>
      </p:sp>
    </p:spTree>
    <p:extLst>
      <p:ext uri="{BB962C8B-B14F-4D97-AF65-F5344CB8AC3E}">
        <p14:creationId xmlns:p14="http://schemas.microsoft.com/office/powerpoint/2010/main" val="18095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Contact Us</a:t>
            </a:r>
            <a:endParaRPr lang="en-US" dirty="0">
              <a:latin typeface="Lucida Sans" charset="0"/>
              <a:ea typeface="Lucida Sans" charset="0"/>
              <a:cs typeface="Lucida Sans" charset="0"/>
            </a:endParaRPr>
          </a:p>
        </p:txBody>
      </p:sp>
      <p:sp>
        <p:nvSpPr>
          <p:cNvPr id="3" name="Content Placeholder 2"/>
          <p:cNvSpPr>
            <a:spLocks noGrp="1"/>
          </p:cNvSpPr>
          <p:nvPr>
            <p:ph idx="1"/>
          </p:nvPr>
        </p:nvSpPr>
        <p:spPr/>
        <p:txBody>
          <a:bodyPr/>
          <a:lstStyle/>
          <a:p>
            <a:pPr marL="177801" lvl="0" indent="0">
              <a:spcBef>
                <a:spcPts val="0"/>
              </a:spcBef>
              <a:buSzPct val="25000"/>
              <a:buNone/>
            </a:pPr>
            <a:r>
              <a:rPr lang="en-US" dirty="0">
                <a:latin typeface="Lucida Sans Unicode" charset="0"/>
                <a:ea typeface="Lucida Sans Unicode" charset="0"/>
                <a:cs typeface="Lucida Sans Unicode" charset="0"/>
              </a:rPr>
              <a:t>Email: </a:t>
            </a:r>
            <a:r>
              <a:rPr lang="en-US" dirty="0" err="1" smtClean="0">
                <a:latin typeface="Lucida Sans Unicode" charset="0"/>
                <a:ea typeface="Lucida Sans Unicode" charset="0"/>
                <a:cs typeface="Lucida Sans Unicode" charset="0"/>
              </a:rPr>
              <a:t>nurdin@intellij.my</a:t>
            </a:r>
            <a:endParaRPr lang="en-US" dirty="0">
              <a:latin typeface="Lucida Sans Unicode" charset="0"/>
              <a:ea typeface="Lucida Sans Unicode" charset="0"/>
              <a:cs typeface="Lucida Sans Unicode" charset="0"/>
            </a:endParaRPr>
          </a:p>
          <a:p>
            <a:pPr marL="177801" lvl="0" indent="0">
              <a:spcBef>
                <a:spcPts val="0"/>
              </a:spcBef>
              <a:buSzPct val="25000"/>
              <a:buNone/>
            </a:pPr>
            <a:endParaRPr lang="en-US" dirty="0">
              <a:latin typeface="Lucida Sans Unicode" charset="0"/>
              <a:ea typeface="Lucida Sans Unicode" charset="0"/>
              <a:cs typeface="Lucida Sans Unicode" charset="0"/>
            </a:endParaRPr>
          </a:p>
          <a:p>
            <a:pPr marL="177801" lvl="0" indent="0">
              <a:spcBef>
                <a:spcPts val="0"/>
              </a:spcBef>
              <a:buSzPct val="25000"/>
              <a:buNone/>
            </a:pPr>
            <a:r>
              <a:rPr lang="en-US" dirty="0">
                <a:latin typeface="Lucida Sans Unicode" charset="0"/>
                <a:ea typeface="Lucida Sans Unicode" charset="0"/>
                <a:cs typeface="Lucida Sans Unicode" charset="0"/>
              </a:rPr>
              <a:t>Phone: +6 011 2625 2058</a:t>
            </a:r>
          </a:p>
          <a:p>
            <a:pPr lvl="0">
              <a:spcBef>
                <a:spcPts val="0"/>
              </a:spcBef>
              <a:buSzPct val="25000"/>
            </a:pPr>
            <a:endParaRPr lang="en-US" dirty="0">
              <a:latin typeface="Lucida Sans Unicode" charset="0"/>
              <a:ea typeface="Lucida Sans Unicode" charset="0"/>
              <a:cs typeface="Lucida Sans Unicode" charset="0"/>
            </a:endParaRPr>
          </a:p>
          <a:p>
            <a:pPr marL="177801" lvl="0" indent="0">
              <a:spcBef>
                <a:spcPts val="0"/>
              </a:spcBef>
              <a:buSzPct val="25000"/>
              <a:buNone/>
            </a:pPr>
            <a:r>
              <a:rPr lang="en-US" dirty="0">
                <a:latin typeface="Lucida Sans Unicode" charset="0"/>
                <a:ea typeface="Lucida Sans Unicode" charset="0"/>
                <a:cs typeface="Lucida Sans Unicode" charset="0"/>
              </a:rPr>
              <a:t>Address:</a:t>
            </a:r>
            <a:br>
              <a:rPr lang="en-US" dirty="0">
                <a:latin typeface="Lucida Sans Unicode" charset="0"/>
                <a:ea typeface="Lucida Sans Unicode" charset="0"/>
                <a:cs typeface="Lucida Sans Unicode" charset="0"/>
              </a:rPr>
            </a:br>
            <a:r>
              <a:rPr lang="en-US" dirty="0">
                <a:latin typeface="Lucida Sans" panose="020B0602040502020204" pitchFamily="34" charset="0"/>
                <a:cs typeface="Lucida Sans" panose="020B0602040502020204" pitchFamily="34" charset="0"/>
              </a:rPr>
              <a:t>E-28-1, </a:t>
            </a:r>
            <a:r>
              <a:rPr lang="en-US" dirty="0" err="1">
                <a:latin typeface="Lucida Sans" panose="020B0602040502020204" pitchFamily="34" charset="0"/>
                <a:cs typeface="Lucida Sans" panose="020B0602040502020204" pitchFamily="34" charset="0"/>
              </a:rPr>
              <a:t>Jalan</a:t>
            </a:r>
            <a:r>
              <a:rPr lang="en-US" dirty="0">
                <a:latin typeface="Lucida Sans" panose="020B0602040502020204" pitchFamily="34" charset="0"/>
                <a:cs typeface="Lucida Sans" panose="020B0602040502020204" pitchFamily="34" charset="0"/>
              </a:rPr>
              <a:t> Multimedia 7/AG</a:t>
            </a:r>
            <a:br>
              <a:rPr lang="en-US" dirty="0">
                <a:latin typeface="Lucida Sans" panose="020B0602040502020204" pitchFamily="34" charset="0"/>
                <a:cs typeface="Lucida Sans" panose="020B0602040502020204" pitchFamily="34" charset="0"/>
              </a:rPr>
            </a:br>
            <a:r>
              <a:rPr lang="en-US" dirty="0">
                <a:latin typeface="Lucida Sans" panose="020B0602040502020204" pitchFamily="34" charset="0"/>
                <a:cs typeface="Lucida Sans" panose="020B0602040502020204" pitchFamily="34" charset="0"/>
              </a:rPr>
              <a:t>City Park, </a:t>
            </a:r>
            <a:r>
              <a:rPr lang="en-US" dirty="0" err="1">
                <a:latin typeface="Lucida Sans" panose="020B0602040502020204" pitchFamily="34" charset="0"/>
                <a:cs typeface="Lucida Sans" panose="020B0602040502020204" pitchFamily="34" charset="0"/>
              </a:rPr>
              <a:t>i</a:t>
            </a:r>
            <a:r>
              <a:rPr lang="en-US" dirty="0">
                <a:latin typeface="Lucida Sans" panose="020B0602040502020204" pitchFamily="34" charset="0"/>
                <a:cs typeface="Lucida Sans" panose="020B0602040502020204" pitchFamily="34" charset="0"/>
              </a:rPr>
              <a:t>-City</a:t>
            </a:r>
            <a:br>
              <a:rPr lang="en-US" dirty="0">
                <a:latin typeface="Lucida Sans" panose="020B0602040502020204" pitchFamily="34" charset="0"/>
                <a:cs typeface="Lucida Sans" panose="020B0602040502020204" pitchFamily="34" charset="0"/>
              </a:rPr>
            </a:br>
            <a:r>
              <a:rPr lang="en-US" dirty="0">
                <a:latin typeface="Lucida Sans" panose="020B0602040502020204" pitchFamily="34" charset="0"/>
                <a:cs typeface="Lucida Sans" panose="020B0602040502020204" pitchFamily="34" charset="0"/>
              </a:rPr>
              <a:t>40000 Shah </a:t>
            </a:r>
            <a:r>
              <a:rPr lang="en-US" dirty="0" err="1">
                <a:latin typeface="Lucida Sans" panose="020B0602040502020204" pitchFamily="34" charset="0"/>
                <a:cs typeface="Lucida Sans" panose="020B0602040502020204" pitchFamily="34" charset="0"/>
              </a:rPr>
              <a:t>Alam</a:t>
            </a:r>
            <a:r>
              <a:rPr lang="en-US" dirty="0">
                <a:latin typeface="Lucida Sans" panose="020B0602040502020204" pitchFamily="34" charset="0"/>
                <a:cs typeface="Lucida Sans" panose="020B0602040502020204" pitchFamily="34" charset="0"/>
              </a:rPr>
              <a:t>, Selangor</a:t>
            </a:r>
            <a:br>
              <a:rPr lang="en-US" dirty="0">
                <a:latin typeface="Lucida Sans" panose="020B0602040502020204" pitchFamily="34" charset="0"/>
                <a:cs typeface="Lucida Sans" panose="020B0602040502020204" pitchFamily="34" charset="0"/>
              </a:rPr>
            </a:br>
            <a:r>
              <a:rPr lang="en-US" dirty="0">
                <a:latin typeface="Lucida Sans" panose="020B0602040502020204" pitchFamily="34" charset="0"/>
                <a:cs typeface="Lucida Sans" panose="020B0602040502020204" pitchFamily="34" charset="0"/>
              </a:rPr>
              <a:t>Malaysia</a:t>
            </a:r>
            <a:r>
              <a:rPr lang="en-US" dirty="0" smtClean="0">
                <a:latin typeface="Lucida Sans" panose="020B0602040502020204" pitchFamily="34" charset="0"/>
                <a:cs typeface="Lucida Sans" panose="020B0602040502020204" pitchFamily="34" charset="0"/>
              </a:rPr>
              <a:t>.</a:t>
            </a:r>
            <a:endParaRPr lang="en-US" dirty="0">
              <a:latin typeface="Lucida Sans" panose="020B0602040502020204" pitchFamily="34" charset="0"/>
              <a:cs typeface="Lucida Sans" panose="020B0602040502020204" pitchFamily="34" charset="0"/>
            </a:endParaRPr>
          </a:p>
        </p:txBody>
      </p:sp>
    </p:spTree>
    <p:extLst>
      <p:ext uri="{BB962C8B-B14F-4D97-AF65-F5344CB8AC3E}">
        <p14:creationId xmlns:p14="http://schemas.microsoft.com/office/powerpoint/2010/main" val="1327806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Applications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47202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What is the course about</a:t>
            </a:r>
            <a:endParaRPr lang="en-US" dirty="0"/>
          </a:p>
        </p:txBody>
      </p:sp>
      <p:sp>
        <p:nvSpPr>
          <p:cNvPr id="4" name="TextBox 3"/>
          <p:cNvSpPr txBox="1"/>
          <p:nvPr/>
        </p:nvSpPr>
        <p:spPr>
          <a:xfrm>
            <a:off x="1878904" y="701458"/>
            <a:ext cx="184731" cy="369332"/>
          </a:xfrm>
          <a:prstGeom prst="rect">
            <a:avLst/>
          </a:prstGeom>
          <a:noFill/>
        </p:spPr>
        <p:txBody>
          <a:bodyPr wrap="none" rtlCol="0">
            <a:spAutoFit/>
          </a:bodyPr>
          <a:lstStyle/>
          <a:p>
            <a:endParaRPr lang="en-US" dirty="0"/>
          </a:p>
        </p:txBody>
      </p:sp>
      <p:graphicFrame>
        <p:nvGraphicFramePr>
          <p:cNvPr id="5" name="Content Placeholder 5"/>
          <p:cNvGraphicFramePr>
            <a:graphicFrameLocks noGrp="1"/>
          </p:cNvGraphicFramePr>
          <p:nvPr>
            <p:ph idx="1"/>
            <p:extLst>
              <p:ext uri="{D42A27DB-BD31-4B8C-83A1-F6EECF244321}">
                <p14:modId xmlns:p14="http://schemas.microsoft.com/office/powerpoint/2010/main" val="160712138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2338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Prerequisites for this course</a:t>
            </a:r>
            <a:endParaRPr lang="en-US" dirty="0">
              <a:latin typeface="Lucida Sans" charset="0"/>
              <a:ea typeface="Lucida Sans" charset="0"/>
              <a:cs typeface="Lucida Sans" charset="0"/>
            </a:endParaRPr>
          </a:p>
        </p:txBody>
      </p:sp>
      <p:graphicFrame>
        <p:nvGraphicFramePr>
          <p:cNvPr id="4" name="Content Placeholder 3"/>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9475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Setup Environment for </a:t>
            </a:r>
            <a:r>
              <a:rPr lang="en-US" dirty="0" err="1" smtClean="0">
                <a:latin typeface="Lucida Sans" charset="0"/>
                <a:ea typeface="Lucida Sans" charset="0"/>
                <a:cs typeface="Lucida Sans" charset="0"/>
              </a:rPr>
              <a:t>IPython</a:t>
            </a:r>
            <a:r>
              <a:rPr lang="en-US" dirty="0" smtClean="0">
                <a:latin typeface="Lucida Sans" charset="0"/>
                <a:ea typeface="Lucida Sans" charset="0"/>
                <a:cs typeface="Lucida Sans" charset="0"/>
              </a:rPr>
              <a:t> Notebook</a:t>
            </a:r>
            <a:endParaRPr lang="en-US" dirty="0">
              <a:latin typeface="Lucida Sans" charset="0"/>
              <a:ea typeface="Lucida Sans" charset="0"/>
              <a:cs typeface="Lucida Sans" charset="0"/>
            </a:endParaRPr>
          </a:p>
        </p:txBody>
      </p:sp>
      <p:graphicFrame>
        <p:nvGraphicFramePr>
          <p:cNvPr id="6" name="Content Placeholder 5"/>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3995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UI </a:t>
            </a:r>
            <a:r>
              <a:rPr lang="en-US" dirty="0">
                <a:latin typeface="Lucida Sans" charset="0"/>
                <a:ea typeface="Lucida Sans" charset="0"/>
                <a:cs typeface="Lucida Sans" charset="0"/>
              </a:rPr>
              <a:t>Components </a:t>
            </a:r>
            <a:r>
              <a:rPr lang="en-US" dirty="0" err="1">
                <a:latin typeface="Lucida Sans" charset="0"/>
                <a:ea typeface="Lucida Sans" charset="0"/>
                <a:cs typeface="Lucida Sans" charset="0"/>
              </a:rPr>
              <a:t>IPython</a:t>
            </a:r>
            <a:r>
              <a:rPr lang="en-US" dirty="0">
                <a:latin typeface="Lucida Sans" charset="0"/>
                <a:ea typeface="Lucida Sans" charset="0"/>
                <a:cs typeface="Lucida Sans" charset="0"/>
              </a:rPr>
              <a:t> Notebook</a:t>
            </a:r>
          </a:p>
        </p:txBody>
      </p:sp>
      <p:graphicFrame>
        <p:nvGraphicFramePr>
          <p:cNvPr id="4" name="Content Placeholder 3"/>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0557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ucida Sans" charset="0"/>
                <a:ea typeface="Lucida Sans" charset="0"/>
                <a:cs typeface="Lucida Sans" charset="0"/>
              </a:rPr>
              <a:t>Notebook Dashboard</a:t>
            </a:r>
          </a:p>
        </p:txBody>
      </p:sp>
      <p:pic>
        <p:nvPicPr>
          <p:cNvPr id="4" name="Picture 3"/>
          <p:cNvPicPr>
            <a:picLocks noChangeAspect="1"/>
          </p:cNvPicPr>
          <p:nvPr/>
        </p:nvPicPr>
        <p:blipFill>
          <a:blip r:embed="rId2"/>
          <a:stretch>
            <a:fillRect/>
          </a:stretch>
        </p:blipFill>
        <p:spPr>
          <a:xfrm>
            <a:off x="1158657" y="1366689"/>
            <a:ext cx="9874685" cy="5356619"/>
          </a:xfrm>
          <a:prstGeom prst="rect">
            <a:avLst/>
          </a:prstGeom>
        </p:spPr>
      </p:pic>
    </p:spTree>
    <p:extLst>
      <p:ext uri="{BB962C8B-B14F-4D97-AF65-F5344CB8AC3E}">
        <p14:creationId xmlns:p14="http://schemas.microsoft.com/office/powerpoint/2010/main" val="1386116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ucida Sans" charset="0"/>
                <a:ea typeface="Lucida Sans" charset="0"/>
                <a:cs typeface="Lucida Sans" charset="0"/>
              </a:rPr>
              <a:t>Notebook Editor</a:t>
            </a:r>
          </a:p>
        </p:txBody>
      </p:sp>
      <p:pic>
        <p:nvPicPr>
          <p:cNvPr id="4" name="Picture 3"/>
          <p:cNvPicPr>
            <a:picLocks noChangeAspect="1"/>
          </p:cNvPicPr>
          <p:nvPr/>
        </p:nvPicPr>
        <p:blipFill>
          <a:blip r:embed="rId2"/>
          <a:stretch>
            <a:fillRect/>
          </a:stretch>
        </p:blipFill>
        <p:spPr>
          <a:xfrm>
            <a:off x="1189972" y="1375611"/>
            <a:ext cx="9812055" cy="5322645"/>
          </a:xfrm>
          <a:prstGeom prst="rect">
            <a:avLst/>
          </a:prstGeom>
        </p:spPr>
      </p:pic>
    </p:spTree>
    <p:extLst>
      <p:ext uri="{BB962C8B-B14F-4D97-AF65-F5344CB8AC3E}">
        <p14:creationId xmlns:p14="http://schemas.microsoft.com/office/powerpoint/2010/main" val="55778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ucida Sans" charset="0"/>
                <a:ea typeface="Lucida Sans" charset="0"/>
                <a:cs typeface="Lucida Sans" charset="0"/>
              </a:rPr>
              <a:t>Edit Mode and Notebook Editor</a:t>
            </a:r>
          </a:p>
        </p:txBody>
      </p:sp>
      <p:pic>
        <p:nvPicPr>
          <p:cNvPr id="4" name="Picture 3"/>
          <p:cNvPicPr>
            <a:picLocks noChangeAspect="1"/>
          </p:cNvPicPr>
          <p:nvPr/>
        </p:nvPicPr>
        <p:blipFill>
          <a:blip r:embed="rId2"/>
          <a:stretch>
            <a:fillRect/>
          </a:stretch>
        </p:blipFill>
        <p:spPr>
          <a:xfrm>
            <a:off x="1139868" y="1346305"/>
            <a:ext cx="9912263" cy="5377003"/>
          </a:xfrm>
          <a:prstGeom prst="rect">
            <a:avLst/>
          </a:prstGeom>
        </p:spPr>
      </p:pic>
    </p:spTree>
    <p:extLst>
      <p:ext uri="{BB962C8B-B14F-4D97-AF65-F5344CB8AC3E}">
        <p14:creationId xmlns:p14="http://schemas.microsoft.com/office/powerpoint/2010/main" val="886005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204</Words>
  <Application>Microsoft Macintosh PowerPoint</Application>
  <PresentationFormat>Widescreen</PresentationFormat>
  <Paragraphs>41</Paragraphs>
  <Slides>17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Calibri Light</vt:lpstr>
      <vt:lpstr>Lucida Sans</vt:lpstr>
      <vt:lpstr>Lucida Sans Unicode</vt:lpstr>
      <vt:lpstr>Arial</vt:lpstr>
      <vt:lpstr>Office Theme</vt:lpstr>
      <vt:lpstr>Natural Language Processing with IPython Notebook &amp; D3.js.</vt:lpstr>
      <vt:lpstr>Applications</vt:lpstr>
      <vt:lpstr>What is the course about</vt:lpstr>
      <vt:lpstr>Prerequisites for this course</vt:lpstr>
      <vt:lpstr>Setup Environment for IPython Notebook</vt:lpstr>
      <vt:lpstr>UI Components IPython Notebook</vt:lpstr>
      <vt:lpstr>Notebook Dashboard</vt:lpstr>
      <vt:lpstr>Notebook Editor</vt:lpstr>
      <vt:lpstr>Edit Mode and Notebook Editor</vt:lpstr>
      <vt:lpstr>File Editor</vt:lpstr>
      <vt:lpstr>Demo</vt:lpstr>
      <vt:lpstr>Reading the Data</vt:lpstr>
      <vt:lpstr>Data Cleaning and Text Preprocessing</vt:lpstr>
      <vt:lpstr>Creating Features from a Bag of Words (Using scikit-learn)</vt:lpstr>
      <vt:lpstr>Classifier</vt:lpstr>
      <vt:lpstr>Questions?</vt:lpstr>
      <vt:lpstr>Contact Us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with IPython Notebook.</dc:title>
  <dc:creator>Microsoft Office User</dc:creator>
  <cp:lastModifiedBy>Microsoft Office User</cp:lastModifiedBy>
  <cp:revision>6</cp:revision>
  <dcterms:created xsi:type="dcterms:W3CDTF">2017-06-10T23:15:41Z</dcterms:created>
  <dcterms:modified xsi:type="dcterms:W3CDTF">2017-06-11T01:03:58Z</dcterms:modified>
</cp:coreProperties>
</file>